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6" r:id="rId5"/>
    <p:sldId id="279" r:id="rId6"/>
    <p:sldId id="281" r:id="rId7"/>
    <p:sldId id="282" r:id="rId8"/>
    <p:sldId id="26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FF2525"/>
    <a:srgbClr val="CBE987"/>
    <a:srgbClr val="ACDC40"/>
    <a:srgbClr val="80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BF5D8-B5AF-4561-841D-9DF9A545B2DA}" type="doc">
      <dgm:prSet loTypeId="urn:microsoft.com/office/officeart/2005/8/layout/vList3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C129CE4-10A2-43F9-87EA-2B92592BE76C}">
      <dgm:prSet phldrT="[Текст]" custT="1"/>
      <dgm:spPr/>
      <dgm:t>
        <a:bodyPr/>
        <a:lstStyle/>
        <a:p>
          <a:r>
            <a:rPr lang="en-US" sz="2400" b="1" dirty="0" smtClean="0"/>
            <a:t>1. </a:t>
          </a:r>
          <a:r>
            <a:rPr lang="uk-UA" sz="2400" b="1" dirty="0" smtClean="0"/>
            <a:t>Зменшення</a:t>
          </a:r>
          <a:r>
            <a:rPr lang="ru-RU" sz="2400" b="1" dirty="0" smtClean="0"/>
            <a:t> </a:t>
          </a:r>
          <a:r>
            <a:rPr lang="ru-RU" sz="2400" b="1" dirty="0" err="1" smtClean="0"/>
            <a:t>земельних</a:t>
          </a:r>
          <a:r>
            <a:rPr lang="ru-RU" sz="2400" b="1" dirty="0" smtClean="0"/>
            <a:t> </a:t>
          </a:r>
          <a:r>
            <a:rPr lang="ru-RU" sz="2400" b="1" dirty="0" err="1" smtClean="0"/>
            <a:t>ділянок</a:t>
          </a:r>
          <a:r>
            <a:rPr lang="ru-RU" sz="2000" dirty="0" smtClean="0"/>
            <a:t>, </a:t>
          </a:r>
          <a:r>
            <a:rPr lang="ru-RU" sz="2000" dirty="0" err="1" smtClean="0"/>
            <a:t>економія</a:t>
          </a:r>
          <a:r>
            <a:rPr lang="ru-RU" sz="2000" dirty="0" smtClean="0"/>
            <a:t> простору,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виділяються</a:t>
          </a:r>
          <a:r>
            <a:rPr lang="ru-RU" sz="2000" dirty="0" smtClean="0"/>
            <a:t> для </a:t>
          </a:r>
          <a:r>
            <a:rPr lang="ru-RU" sz="2000" dirty="0" err="1" smtClean="0"/>
            <a:t>традиційного</a:t>
          </a:r>
          <a:r>
            <a:rPr lang="ru-RU" sz="2000" dirty="0" smtClean="0"/>
            <a:t> </a:t>
          </a:r>
          <a:r>
            <a:rPr lang="ru-RU" sz="2000" dirty="0" err="1" smtClean="0"/>
            <a:t>поховання</a:t>
          </a:r>
          <a:r>
            <a:rPr lang="ru-RU" sz="2000" dirty="0" smtClean="0"/>
            <a:t> в землю</a:t>
          </a:r>
          <a:endParaRPr lang="ru-RU" sz="2000" dirty="0"/>
        </a:p>
      </dgm:t>
    </dgm:pt>
    <dgm:pt modelId="{53E4E6B0-0D1F-40A9-A33F-CCEDEACB2D91}" type="parTrans" cxnId="{14733343-A9E9-421A-8490-405ADAE64F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88E38-2D2E-4D51-B660-0DE09180C24E}" type="sibTrans" cxnId="{14733343-A9E9-421A-8490-405ADAE64F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38E59-6B31-4BF0-B752-455FF60D8E5C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2400" b="1" smtClean="0"/>
            <a:t>3.  </a:t>
          </a:r>
          <a:r>
            <a:rPr lang="uk-UA" sz="2400" b="1" smtClean="0"/>
            <a:t>Екологія: </a:t>
          </a:r>
        </a:p>
        <a:p>
          <a:pPr algn="l">
            <a:spcAft>
              <a:spcPts val="600"/>
            </a:spcAft>
          </a:pPr>
          <a:r>
            <a:rPr lang="uk-UA" sz="1800" smtClean="0"/>
            <a:t>- в</a:t>
          </a:r>
          <a:r>
            <a:rPr lang="ru-RU" sz="1800" smtClean="0"/>
            <a:t>ідсутність загрози здоров'ю та життю населення з боку кладовищ, </a:t>
          </a:r>
        </a:p>
        <a:p>
          <a:pPr algn="l">
            <a:spcAft>
              <a:spcPts val="600"/>
            </a:spcAft>
          </a:pPr>
          <a:r>
            <a:rPr lang="ru-RU" sz="1800" smtClean="0"/>
            <a:t>-поліпшення заг. екологічної обстановки, </a:t>
          </a:r>
        </a:p>
        <a:p>
          <a:pPr algn="l">
            <a:spcAft>
              <a:spcPts val="600"/>
            </a:spcAft>
          </a:pPr>
          <a:r>
            <a:rPr lang="ru-RU" sz="1800" smtClean="0"/>
            <a:t>-зниження санітарно екологічної напруженості</a:t>
          </a:r>
          <a:endParaRPr lang="ru-RU" sz="1800" dirty="0"/>
        </a:p>
      </dgm:t>
    </dgm:pt>
    <dgm:pt modelId="{EC754320-7CA3-42BE-9633-17B0E54D048D}" type="parTrans" cxnId="{CDEE400C-5209-48D2-913A-5C99B6ACE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639CD1-6568-4822-9ACB-F44E78091E27}" type="sibTrans" cxnId="{CDEE400C-5209-48D2-913A-5C99B6ACEE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FA56F5-09DD-4298-9527-6BCFD5146FC6}">
      <dgm:prSet custT="1"/>
      <dgm:spPr/>
      <dgm:t>
        <a:bodyPr/>
        <a:lstStyle/>
        <a:p>
          <a:pPr algn="ctr"/>
          <a:r>
            <a:rPr lang="uk-UA" sz="2400" b="1" dirty="0" smtClean="0"/>
            <a:t>   </a:t>
          </a:r>
          <a:r>
            <a:rPr lang="en-US" sz="2400" b="1" dirty="0" smtClean="0"/>
            <a:t>2. </a:t>
          </a:r>
          <a:r>
            <a:rPr lang="ru-RU" sz="2400" b="1" dirty="0" err="1" smtClean="0"/>
            <a:t>Більш</a:t>
          </a:r>
          <a:r>
            <a:rPr lang="ru-RU" sz="2400" b="1" dirty="0" smtClean="0"/>
            <a:t> </a:t>
          </a:r>
          <a:r>
            <a:rPr lang="ru-RU" sz="2400" b="1" dirty="0" err="1" smtClean="0"/>
            <a:t>низький</a:t>
          </a:r>
          <a:r>
            <a:rPr lang="ru-RU" sz="2400" b="1" dirty="0" smtClean="0"/>
            <a:t> </a:t>
          </a:r>
          <a:r>
            <a:rPr lang="ru-RU" sz="2400" b="1" dirty="0" err="1" smtClean="0"/>
            <a:t>рівень</a:t>
          </a:r>
          <a:r>
            <a:rPr lang="ru-RU" sz="2400" b="1" dirty="0" smtClean="0"/>
            <a:t> </a:t>
          </a:r>
          <a:r>
            <a:rPr lang="ru-RU" sz="2400" b="1" dirty="0" err="1" smtClean="0"/>
            <a:t>цін</a:t>
          </a:r>
          <a:r>
            <a:rPr lang="ru-RU" sz="2400" b="1" dirty="0" smtClean="0"/>
            <a:t> </a:t>
          </a:r>
          <a:r>
            <a:rPr lang="ru-RU" sz="2000" dirty="0" smtClean="0"/>
            <a:t>у </a:t>
          </a:r>
          <a:r>
            <a:rPr lang="ru-RU" sz="2000" dirty="0" err="1" smtClean="0"/>
            <a:t>порівнянні</a:t>
          </a:r>
          <a:r>
            <a:rPr lang="ru-RU" sz="2000" dirty="0" smtClean="0"/>
            <a:t> з </a:t>
          </a:r>
          <a:r>
            <a:rPr lang="ru-RU" sz="2000" dirty="0" err="1" smtClean="0"/>
            <a:t>традиційними</a:t>
          </a:r>
          <a:r>
            <a:rPr lang="ru-RU" sz="2000" dirty="0" smtClean="0"/>
            <a:t> </a:t>
          </a:r>
          <a:r>
            <a:rPr lang="ru-RU" sz="2000" dirty="0" err="1" smtClean="0"/>
            <a:t>похованнями</a:t>
          </a:r>
          <a:endParaRPr lang="ru-RU" sz="2000" dirty="0"/>
        </a:p>
      </dgm:t>
    </dgm:pt>
    <dgm:pt modelId="{6A6508E2-7E12-40A4-BD71-0DBED5507A7F}" type="parTrans" cxnId="{22F2AEDD-CBC0-43A7-9F02-459253E95B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19EA94-711A-4045-AB8D-F56A6EC37489}" type="sibTrans" cxnId="{22F2AEDD-CBC0-43A7-9F02-459253E95B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B05DD4-8F6B-487D-9A0E-F3804A058A0A}" type="pres">
      <dgm:prSet presAssocID="{B7ABF5D8-B5AF-4561-841D-9DF9A545B2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A9718-CC36-43EF-B7A5-4F91CFFCC5EA}" type="pres">
      <dgm:prSet presAssocID="{4C129CE4-10A2-43F9-87EA-2B92592BE76C}" presName="composite" presStyleCnt="0"/>
      <dgm:spPr/>
    </dgm:pt>
    <dgm:pt modelId="{2A31F06A-161A-4DEA-A8E2-6FFAAFE810F2}" type="pres">
      <dgm:prSet presAssocID="{4C129CE4-10A2-43F9-87EA-2B92592BE76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CB4F80-14A2-43AD-80B1-A0630C31D03D}" type="pres">
      <dgm:prSet presAssocID="{4C129CE4-10A2-43F9-87EA-2B92592BE76C}" presName="txShp" presStyleLbl="node1" presStyleIdx="0" presStyleCnt="3" custScaleX="112867" custScaleY="9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3891D-6D4A-4FEB-8EAF-9E8B647077DA}" type="pres">
      <dgm:prSet presAssocID="{45888E38-2D2E-4D51-B660-0DE09180C24E}" presName="spacing" presStyleCnt="0"/>
      <dgm:spPr/>
    </dgm:pt>
    <dgm:pt modelId="{D30D7402-896B-4727-833C-8E0EE7BA7118}" type="pres">
      <dgm:prSet presAssocID="{BCFA56F5-09DD-4298-9527-6BCFD5146FC6}" presName="composite" presStyleCnt="0"/>
      <dgm:spPr/>
    </dgm:pt>
    <dgm:pt modelId="{44DC77D0-70ED-4B7C-90CE-004EF807C0B5}" type="pres">
      <dgm:prSet presAssocID="{BCFA56F5-09DD-4298-9527-6BCFD5146FC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A85A94-BD90-49BD-831B-EA9EE8BF084F}" type="pres">
      <dgm:prSet presAssocID="{BCFA56F5-09DD-4298-9527-6BCFD5146FC6}" presName="txShp" presStyleLbl="node1" presStyleIdx="1" presStyleCnt="3" custScaleX="112867" custScaleY="10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C0FB2-7A06-49D9-8E66-0693F9D728EC}" type="pres">
      <dgm:prSet presAssocID="{4619EA94-711A-4045-AB8D-F56A6EC37489}" presName="spacing" presStyleCnt="0"/>
      <dgm:spPr/>
    </dgm:pt>
    <dgm:pt modelId="{7B721080-7250-4426-9E84-8EA61C2CF180}" type="pres">
      <dgm:prSet presAssocID="{25C38E59-6B31-4BF0-B752-455FF60D8E5C}" presName="composite" presStyleCnt="0"/>
      <dgm:spPr/>
    </dgm:pt>
    <dgm:pt modelId="{24809B60-4707-4AFC-8AF6-34D07C37DBE7}" type="pres">
      <dgm:prSet presAssocID="{25C38E59-6B31-4BF0-B752-455FF60D8E5C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8143F4-7987-41A9-8D40-063D27B50192}" type="pres">
      <dgm:prSet presAssocID="{25C38E59-6B31-4BF0-B752-455FF60D8E5C}" presName="txShp" presStyleLbl="node1" presStyleIdx="2" presStyleCnt="3" custScaleX="112867" custScaleY="14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8806B-0119-43EE-8D2D-433D02549664}" type="presOf" srcId="{4C129CE4-10A2-43F9-87EA-2B92592BE76C}" destId="{90CB4F80-14A2-43AD-80B1-A0630C31D03D}" srcOrd="0" destOrd="0" presId="urn:microsoft.com/office/officeart/2005/8/layout/vList3"/>
    <dgm:cxn modelId="{14733343-A9E9-421A-8490-405ADAE64F6C}" srcId="{B7ABF5D8-B5AF-4561-841D-9DF9A545B2DA}" destId="{4C129CE4-10A2-43F9-87EA-2B92592BE76C}" srcOrd="0" destOrd="0" parTransId="{53E4E6B0-0D1F-40A9-A33F-CCEDEACB2D91}" sibTransId="{45888E38-2D2E-4D51-B660-0DE09180C24E}"/>
    <dgm:cxn modelId="{22F2AEDD-CBC0-43A7-9F02-459253E95B61}" srcId="{B7ABF5D8-B5AF-4561-841D-9DF9A545B2DA}" destId="{BCFA56F5-09DD-4298-9527-6BCFD5146FC6}" srcOrd="1" destOrd="0" parTransId="{6A6508E2-7E12-40A4-BD71-0DBED5507A7F}" sibTransId="{4619EA94-711A-4045-AB8D-F56A6EC37489}"/>
    <dgm:cxn modelId="{CDEE400C-5209-48D2-913A-5C99B6ACEE8C}" srcId="{B7ABF5D8-B5AF-4561-841D-9DF9A545B2DA}" destId="{25C38E59-6B31-4BF0-B752-455FF60D8E5C}" srcOrd="2" destOrd="0" parTransId="{EC754320-7CA3-42BE-9633-17B0E54D048D}" sibTransId="{82639CD1-6568-4822-9ACB-F44E78091E27}"/>
    <dgm:cxn modelId="{2A691108-3AB8-453D-969A-48467B675C7B}" type="presOf" srcId="{BCFA56F5-09DD-4298-9527-6BCFD5146FC6}" destId="{AFA85A94-BD90-49BD-831B-EA9EE8BF084F}" srcOrd="0" destOrd="0" presId="urn:microsoft.com/office/officeart/2005/8/layout/vList3"/>
    <dgm:cxn modelId="{C8BC00ED-65F8-4724-B127-F3946DBE374A}" type="presOf" srcId="{B7ABF5D8-B5AF-4561-841D-9DF9A545B2DA}" destId="{04B05DD4-8F6B-487D-9A0E-F3804A058A0A}" srcOrd="0" destOrd="0" presId="urn:microsoft.com/office/officeart/2005/8/layout/vList3"/>
    <dgm:cxn modelId="{66595317-2239-41C2-973C-F913C9813793}" type="presOf" srcId="{25C38E59-6B31-4BF0-B752-455FF60D8E5C}" destId="{B98143F4-7987-41A9-8D40-063D27B50192}" srcOrd="0" destOrd="0" presId="urn:microsoft.com/office/officeart/2005/8/layout/vList3"/>
    <dgm:cxn modelId="{FB0F9BAD-3795-49C3-81C8-E9943AD646AF}" type="presParOf" srcId="{04B05DD4-8F6B-487D-9A0E-F3804A058A0A}" destId="{777A9718-CC36-43EF-B7A5-4F91CFFCC5EA}" srcOrd="0" destOrd="0" presId="urn:microsoft.com/office/officeart/2005/8/layout/vList3"/>
    <dgm:cxn modelId="{CA693D7B-39AF-490B-A8DD-CCA484C23AB3}" type="presParOf" srcId="{777A9718-CC36-43EF-B7A5-4F91CFFCC5EA}" destId="{2A31F06A-161A-4DEA-A8E2-6FFAAFE810F2}" srcOrd="0" destOrd="0" presId="urn:microsoft.com/office/officeart/2005/8/layout/vList3"/>
    <dgm:cxn modelId="{468D9433-A021-4E45-8A6D-523620873310}" type="presParOf" srcId="{777A9718-CC36-43EF-B7A5-4F91CFFCC5EA}" destId="{90CB4F80-14A2-43AD-80B1-A0630C31D03D}" srcOrd="1" destOrd="0" presId="urn:microsoft.com/office/officeart/2005/8/layout/vList3"/>
    <dgm:cxn modelId="{A670E1EA-787A-4A74-BF69-03999FD32C03}" type="presParOf" srcId="{04B05DD4-8F6B-487D-9A0E-F3804A058A0A}" destId="{2633891D-6D4A-4FEB-8EAF-9E8B647077DA}" srcOrd="1" destOrd="0" presId="urn:microsoft.com/office/officeart/2005/8/layout/vList3"/>
    <dgm:cxn modelId="{EDC5C6AB-7C60-46AC-8C46-2146EB6B5DB7}" type="presParOf" srcId="{04B05DD4-8F6B-487D-9A0E-F3804A058A0A}" destId="{D30D7402-896B-4727-833C-8E0EE7BA7118}" srcOrd="2" destOrd="0" presId="urn:microsoft.com/office/officeart/2005/8/layout/vList3"/>
    <dgm:cxn modelId="{5D76CFD3-C214-480A-A938-7FA12BB42074}" type="presParOf" srcId="{D30D7402-896B-4727-833C-8E0EE7BA7118}" destId="{44DC77D0-70ED-4B7C-90CE-004EF807C0B5}" srcOrd="0" destOrd="0" presId="urn:microsoft.com/office/officeart/2005/8/layout/vList3"/>
    <dgm:cxn modelId="{9CFF1A7A-D8DA-455B-ADC4-66E6792DE95B}" type="presParOf" srcId="{D30D7402-896B-4727-833C-8E0EE7BA7118}" destId="{AFA85A94-BD90-49BD-831B-EA9EE8BF084F}" srcOrd="1" destOrd="0" presId="urn:microsoft.com/office/officeart/2005/8/layout/vList3"/>
    <dgm:cxn modelId="{21F5D984-A034-42B5-A0D8-46AAE3F3B106}" type="presParOf" srcId="{04B05DD4-8F6B-487D-9A0E-F3804A058A0A}" destId="{ACAC0FB2-7A06-49D9-8E66-0693F9D728EC}" srcOrd="3" destOrd="0" presId="urn:microsoft.com/office/officeart/2005/8/layout/vList3"/>
    <dgm:cxn modelId="{802E1020-3071-410A-A647-1E011206057A}" type="presParOf" srcId="{04B05DD4-8F6B-487D-9A0E-F3804A058A0A}" destId="{7B721080-7250-4426-9E84-8EA61C2CF180}" srcOrd="4" destOrd="0" presId="urn:microsoft.com/office/officeart/2005/8/layout/vList3"/>
    <dgm:cxn modelId="{D483A929-D494-49CD-8DF3-35A51F1A5A0B}" type="presParOf" srcId="{7B721080-7250-4426-9E84-8EA61C2CF180}" destId="{24809B60-4707-4AFC-8AF6-34D07C37DBE7}" srcOrd="0" destOrd="0" presId="urn:microsoft.com/office/officeart/2005/8/layout/vList3"/>
    <dgm:cxn modelId="{AD2D03B3-9101-4F54-B18D-8A464A89EE89}" type="presParOf" srcId="{7B721080-7250-4426-9E84-8EA61C2CF180}" destId="{B98143F4-7987-41A9-8D40-063D27B501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EE2FD-5109-470A-9A04-95B7EE4E1F58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190CA-ACEC-4346-9EBB-606F85E4B26B}">
      <dgm:prSet phldrT="[Текст]" custT="1"/>
      <dgm:spPr>
        <a:solidFill>
          <a:srgbClr val="CBE987"/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Зменшення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забруднення</a:t>
          </a:r>
          <a:r>
            <a:rPr lang="ru-RU" sz="1800" b="1" dirty="0" smtClean="0">
              <a:solidFill>
                <a:schemeClr val="tx1"/>
              </a:solidFill>
            </a:rPr>
            <a:t> НС </a:t>
          </a:r>
          <a:r>
            <a:rPr lang="ru-RU" sz="1600" dirty="0" err="1" smtClean="0">
              <a:solidFill>
                <a:schemeClr val="tx1"/>
              </a:solidFill>
            </a:rPr>
            <a:t>вінками</a:t>
          </a:r>
          <a:r>
            <a:rPr lang="ru-RU" sz="1600" dirty="0" smtClean="0">
              <a:solidFill>
                <a:schemeClr val="tx1"/>
              </a:solidFill>
            </a:rPr>
            <a:t> та </a:t>
          </a:r>
          <a:r>
            <a:rPr lang="ru-RU" sz="1600" dirty="0" err="1" smtClean="0">
              <a:solidFill>
                <a:schemeClr val="tx1"/>
              </a:solidFill>
            </a:rPr>
            <a:t>штучними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квітами</a:t>
          </a:r>
          <a:endParaRPr lang="ru-RU" sz="1600" dirty="0">
            <a:solidFill>
              <a:schemeClr val="tx1"/>
            </a:solidFill>
          </a:endParaRPr>
        </a:p>
      </dgm:t>
    </dgm:pt>
    <dgm:pt modelId="{F1D1B2D0-13B5-4521-B2E1-EC84C2C2DC88}" type="parTrans" cxnId="{8C9AD1EB-7ACD-47E2-BF7A-223986C856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AB87E2-EA24-45D9-B819-FDA36AC312A7}" type="sibTrans" cxnId="{8C9AD1EB-7ACD-47E2-BF7A-223986C856DF}">
      <dgm:prSet/>
      <dgm:spPr>
        <a:solidFill>
          <a:srgbClr val="ACDC4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769965-2D99-4A51-8B76-0C9ACE489BCD}">
      <dgm:prSet phldrT="[Текст]" custT="1"/>
      <dgm:spPr>
        <a:solidFill>
          <a:srgbClr val="CBE987"/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Термін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мінералізації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останків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зменшиться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з 50 </a:t>
          </a:r>
          <a:r>
            <a:rPr lang="ru-RU" sz="1600" dirty="0" err="1" smtClean="0">
              <a:solidFill>
                <a:schemeClr val="tx1"/>
              </a:solidFill>
            </a:rPr>
            <a:t>років</a:t>
          </a:r>
          <a:r>
            <a:rPr lang="ru-RU" sz="1600" dirty="0" smtClean="0">
              <a:solidFill>
                <a:schemeClr val="tx1"/>
              </a:solidFill>
            </a:rPr>
            <a:t> до </a:t>
          </a:r>
          <a:r>
            <a:rPr lang="ru-RU" sz="1600" dirty="0" err="1" smtClean="0">
              <a:solidFill>
                <a:schemeClr val="tx1"/>
              </a:solidFill>
            </a:rPr>
            <a:t>кількох</a:t>
          </a:r>
          <a:r>
            <a:rPr lang="ru-RU" sz="1600" dirty="0" smtClean="0">
              <a:solidFill>
                <a:schemeClr val="tx1"/>
              </a:solidFill>
            </a:rPr>
            <a:t> год.</a:t>
          </a:r>
          <a:endParaRPr lang="ru-RU" sz="1600" dirty="0">
            <a:solidFill>
              <a:schemeClr val="tx1"/>
            </a:solidFill>
          </a:endParaRPr>
        </a:p>
      </dgm:t>
    </dgm:pt>
    <dgm:pt modelId="{A797F66B-4138-49BE-A180-4BD400E15485}" type="parTrans" cxnId="{573A1E87-E456-44E6-B616-5C32D9FE16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70D473-E4C2-4808-841F-1E8787395843}" type="sibTrans" cxnId="{573A1E87-E456-44E6-B616-5C32D9FE1629}">
      <dgm:prSet/>
      <dgm:spPr>
        <a:solidFill>
          <a:srgbClr val="ACDC4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5D162A-EFB0-4D28-9080-FEEEF33FF3F8}">
      <dgm:prSet phldrT="[Текст]" custT="1"/>
      <dgm:spPr>
        <a:solidFill>
          <a:srgbClr val="CBE987"/>
        </a:solidFill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Знижується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небезпека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розповсюдження</a:t>
          </a:r>
          <a:r>
            <a:rPr lang="ru-RU" sz="1600" dirty="0" smtClean="0">
              <a:solidFill>
                <a:schemeClr val="tx1"/>
              </a:solidFill>
            </a:rPr>
            <a:t> особливо </a:t>
          </a:r>
          <a:r>
            <a:rPr lang="ru-RU" sz="1600" dirty="0" err="1" smtClean="0">
              <a:solidFill>
                <a:schemeClr val="tx1"/>
              </a:solidFill>
            </a:rPr>
            <a:t>небезпечних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інфекцій</a:t>
          </a:r>
          <a:endParaRPr lang="ru-RU" sz="1600" dirty="0">
            <a:solidFill>
              <a:schemeClr val="tx1"/>
            </a:solidFill>
          </a:endParaRPr>
        </a:p>
      </dgm:t>
    </dgm:pt>
    <dgm:pt modelId="{FCFD1DDB-0254-4626-9A3D-F2F142682B95}" type="parTrans" cxnId="{AA588516-6897-4E49-886B-802D9CBDAD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3DE717-62E6-4EAE-9235-C3CFBB2BA03C}" type="sibTrans" cxnId="{AA588516-6897-4E49-886B-802D9CBDAD68}">
      <dgm:prSet/>
      <dgm:spPr>
        <a:solidFill>
          <a:srgbClr val="ACDC4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D4D198-2395-4CBF-880F-0730F2580BDE}">
      <dgm:prSet phldrT="[Текст]" custT="1"/>
      <dgm:spPr>
        <a:solidFill>
          <a:srgbClr val="CBE987"/>
        </a:solidFill>
      </dgm:spPr>
      <dgm:t>
        <a:bodyPr/>
        <a:lstStyle/>
        <a:p>
          <a:pPr algn="ctr"/>
          <a:r>
            <a:rPr lang="ru-RU" sz="1800" b="1" dirty="0" err="1" smtClean="0">
              <a:solidFill>
                <a:schemeClr val="tx1"/>
              </a:solidFill>
            </a:rPr>
            <a:t>Грунтові</a:t>
          </a:r>
          <a:r>
            <a:rPr lang="ru-RU" sz="1800" b="1" dirty="0" smtClean="0">
              <a:solidFill>
                <a:schemeClr val="tx1"/>
              </a:solidFill>
            </a:rPr>
            <a:t> води не </a:t>
          </a:r>
          <a:r>
            <a:rPr lang="ru-RU" sz="1800" b="1" dirty="0" err="1" smtClean="0">
              <a:solidFill>
                <a:schemeClr val="tx1"/>
              </a:solidFill>
            </a:rPr>
            <a:t>забруднюються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продуктами </a:t>
          </a:r>
          <a:r>
            <a:rPr lang="ru-RU" sz="1600" dirty="0" err="1" smtClean="0">
              <a:solidFill>
                <a:schemeClr val="tx1"/>
              </a:solidFill>
            </a:rPr>
            <a:t>розпаду</a:t>
          </a:r>
          <a:r>
            <a:rPr lang="ru-RU" sz="1600" dirty="0" smtClean="0">
              <a:solidFill>
                <a:schemeClr val="tx1"/>
              </a:solidFill>
            </a:rPr>
            <a:t>, а </a:t>
          </a:r>
          <a:r>
            <a:rPr lang="ru-RU" sz="1600" dirty="0" err="1" smtClean="0">
              <a:solidFill>
                <a:schemeClr val="tx1"/>
              </a:solidFill>
            </a:rPr>
            <a:t>атмосферне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повітря</a:t>
          </a:r>
          <a:r>
            <a:rPr lang="ru-RU" sz="1600" dirty="0" smtClean="0">
              <a:solidFill>
                <a:schemeClr val="tx1"/>
              </a:solidFill>
            </a:rPr>
            <a:t> – </a:t>
          </a:r>
          <a:r>
            <a:rPr lang="ru-RU" sz="1600" dirty="0" err="1" smtClean="0">
              <a:solidFill>
                <a:schemeClr val="tx1"/>
              </a:solidFill>
            </a:rPr>
            <a:t>шкідливими</a:t>
          </a:r>
          <a:r>
            <a:rPr lang="ru-RU" sz="1600" dirty="0" smtClean="0">
              <a:solidFill>
                <a:schemeClr val="tx1"/>
              </a:solidFill>
            </a:rPr>
            <a:t> газами</a:t>
          </a:r>
          <a:endParaRPr lang="ru-RU" sz="1600" dirty="0">
            <a:solidFill>
              <a:schemeClr val="tx1"/>
            </a:solidFill>
          </a:endParaRPr>
        </a:p>
      </dgm:t>
    </dgm:pt>
    <dgm:pt modelId="{D8E560F5-F687-4121-947A-CAF2A4BD56DA}" type="parTrans" cxnId="{40A1A121-6449-491A-B889-C673120048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8A8D24-D319-47D0-B551-3A599EDEB9EE}" type="sibTrans" cxnId="{40A1A121-6449-491A-B889-C673120048D6}">
      <dgm:prSet/>
      <dgm:spPr>
        <a:solidFill>
          <a:srgbClr val="ACDC4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BB7573-E9BD-41A0-B5EA-FC3B2FAB7BBC}">
      <dgm:prSet phldrT="[Текст]" custT="1"/>
      <dgm:spPr>
        <a:solidFill>
          <a:srgbClr val="CBE987"/>
        </a:solidFill>
      </dgm:spPr>
      <dgm:t>
        <a:bodyPr/>
        <a:lstStyle/>
        <a:p>
          <a:r>
            <a:rPr lang="ru-RU" sz="1800" b="1" i="0" dirty="0" err="1" smtClean="0">
              <a:solidFill>
                <a:schemeClr val="tx1"/>
              </a:solidFill>
            </a:rPr>
            <a:t>Економія</a:t>
          </a:r>
          <a:r>
            <a:rPr lang="ru-RU" sz="1800" b="1" i="0" dirty="0" smtClean="0">
              <a:solidFill>
                <a:schemeClr val="tx1"/>
              </a:solidFill>
            </a:rPr>
            <a:t> </a:t>
          </a:r>
          <a:r>
            <a:rPr lang="ru-RU" sz="1800" b="1" i="0" dirty="0" err="1" smtClean="0">
              <a:solidFill>
                <a:schemeClr val="tx1"/>
              </a:solidFill>
            </a:rPr>
            <a:t>природних</a:t>
          </a:r>
          <a:r>
            <a:rPr lang="ru-RU" sz="1800" b="1" i="0" dirty="0" smtClean="0">
              <a:solidFill>
                <a:schemeClr val="tx1"/>
              </a:solidFill>
            </a:rPr>
            <a:t> </a:t>
          </a:r>
          <a:r>
            <a:rPr lang="ru-RU" sz="1800" b="1" i="0" dirty="0" err="1" smtClean="0">
              <a:solidFill>
                <a:schemeClr val="tx1"/>
              </a:solidFill>
            </a:rPr>
            <a:t>ресурсів</a:t>
          </a:r>
          <a:r>
            <a:rPr lang="ru-RU" sz="1800" b="0" i="0" dirty="0" smtClean="0">
              <a:solidFill>
                <a:schemeClr val="tx1"/>
              </a:solidFill>
            </a:rPr>
            <a:t>, </a:t>
          </a:r>
          <a:r>
            <a:rPr lang="ru-RU" sz="1600" b="0" i="0" dirty="0" err="1" smtClean="0">
              <a:solidFill>
                <a:schemeClr val="tx1"/>
              </a:solidFill>
            </a:rPr>
            <a:t>які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використовують</a:t>
          </a:r>
          <a:r>
            <a:rPr lang="ru-RU" sz="1600" b="0" i="0" dirty="0" smtClean="0">
              <a:solidFill>
                <a:schemeClr val="tx1"/>
              </a:solidFill>
            </a:rPr>
            <a:t> для </a:t>
          </a:r>
          <a:r>
            <a:rPr lang="ru-RU" sz="1600" b="0" i="0" dirty="0" err="1" smtClean="0">
              <a:solidFill>
                <a:schemeClr val="tx1"/>
              </a:solidFill>
            </a:rPr>
            <a:t>виготовлення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трун</a:t>
          </a:r>
          <a:r>
            <a:rPr lang="ru-RU" sz="1600" b="0" i="0" dirty="0" smtClean="0">
              <a:solidFill>
                <a:schemeClr val="tx1"/>
              </a:solidFill>
            </a:rPr>
            <a:t> та </a:t>
          </a:r>
          <a:r>
            <a:rPr lang="ru-RU" sz="1600" b="0" i="0" dirty="0" err="1" smtClean="0">
              <a:solidFill>
                <a:schemeClr val="tx1"/>
              </a:solidFill>
            </a:rPr>
            <a:t>надгробків</a:t>
          </a:r>
          <a:endParaRPr lang="ru-RU" sz="1600" dirty="0">
            <a:solidFill>
              <a:schemeClr val="tx1"/>
            </a:solidFill>
          </a:endParaRPr>
        </a:p>
      </dgm:t>
    </dgm:pt>
    <dgm:pt modelId="{FD3155EE-F778-4AB8-ACA1-9A9AD7178877}" type="parTrans" cxnId="{AF185461-D795-41EA-97BC-91FB30D232A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2090BF-446B-4CBD-9CD2-9FB3294FA641}" type="sibTrans" cxnId="{AF185461-D795-41EA-97BC-91FB30D232AA}">
      <dgm:prSet/>
      <dgm:spPr>
        <a:solidFill>
          <a:srgbClr val="ACDC4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EEEF90-B40D-4552-A8D4-E1C547E5AAFE}" type="pres">
      <dgm:prSet presAssocID="{65EEE2FD-5109-470A-9A04-95B7EE4E1F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B7889-22B2-49F4-B501-F2198D65545E}" type="pres">
      <dgm:prSet presAssocID="{22A190CA-ACEC-4346-9EBB-606F85E4B26B}" presName="node" presStyleLbl="node1" presStyleIdx="0" presStyleCnt="5" custScaleX="161570" custRadScaleRad="102136" custRadScaleInc="7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B1B67-5EC3-478B-853A-002A61397883}" type="pres">
      <dgm:prSet presAssocID="{E6AB87E2-EA24-45D9-B819-FDA36AC312A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CB16FB1-F610-4058-96EA-B22AC8B6A573}" type="pres">
      <dgm:prSet presAssocID="{E6AB87E2-EA24-45D9-B819-FDA36AC312A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0759A96-630B-4C26-BC94-C6BF7A152D9C}" type="pres">
      <dgm:prSet presAssocID="{C0769965-2D99-4A51-8B76-0C9ACE489BCD}" presName="node" presStyleLbl="node1" presStyleIdx="1" presStyleCnt="5" custScaleX="170885" custScaleY="89697" custRadScaleRad="127757" custRadScaleInc="18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4E75F-9894-4300-9C7E-BA437231C389}" type="pres">
      <dgm:prSet presAssocID="{EA70D473-E4C2-4808-841F-1E878739584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87374F6-09C6-47E2-8F6E-5DCB6EC4AD46}" type="pres">
      <dgm:prSet presAssocID="{EA70D473-E4C2-4808-841F-1E878739584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E7FA2E7-577C-477F-9179-34A59C073820}" type="pres">
      <dgm:prSet presAssocID="{275D162A-EFB0-4D28-9080-FEEEF33FF3F8}" presName="node" presStyleLbl="node1" presStyleIdx="2" presStyleCnt="5" custScaleX="166177" custRadScaleRad="115174" custRadScaleInc="-3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D4FFB-BB19-4F76-8B43-55034F24450E}" type="pres">
      <dgm:prSet presAssocID="{B23DE717-62E6-4EAE-9235-C3CFBB2BA03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274332F-E330-434E-B0DD-7A8B6F0B4545}" type="pres">
      <dgm:prSet presAssocID="{B23DE717-62E6-4EAE-9235-C3CFBB2BA03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7D368BB-7AA4-4171-9D56-4FE10FB9E689}" type="pres">
      <dgm:prSet presAssocID="{D5D4D198-2395-4CBF-880F-0730F2580BDE}" presName="node" presStyleLbl="node1" presStyleIdx="3" presStyleCnt="5" custScaleX="172102" custRadScaleRad="106248" custRadScaleInc="19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9E2D4-8E9A-4763-B148-FAE43C531C09}" type="pres">
      <dgm:prSet presAssocID="{968A8D24-D319-47D0-B551-3A599EDEB9E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17FC800-D1FA-490B-9A7D-3C1CED4258C2}" type="pres">
      <dgm:prSet presAssocID="{968A8D24-D319-47D0-B551-3A599EDEB9E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A4A31B1-8FEE-4857-8134-545F800888AF}" type="pres">
      <dgm:prSet presAssocID="{18BB7573-E9BD-41A0-B5EA-FC3B2FAB7BBC}" presName="node" presStyleLbl="node1" presStyleIdx="4" presStyleCnt="5" custScaleX="164377" custRadScaleRad="109223" custRadScaleInc="-13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83C3E-FC31-4EFE-9596-D06264A8B5BC}" type="pres">
      <dgm:prSet presAssocID="{112090BF-446B-4CBD-9CD2-9FB3294FA64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971DD03-DBE6-4B17-86AD-6CF0221B2F0C}" type="pres">
      <dgm:prSet presAssocID="{112090BF-446B-4CBD-9CD2-9FB3294FA64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A588516-6897-4E49-886B-802D9CBDAD68}" srcId="{65EEE2FD-5109-470A-9A04-95B7EE4E1F58}" destId="{275D162A-EFB0-4D28-9080-FEEEF33FF3F8}" srcOrd="2" destOrd="0" parTransId="{FCFD1DDB-0254-4626-9A3D-F2F142682B95}" sibTransId="{B23DE717-62E6-4EAE-9235-C3CFBB2BA03C}"/>
    <dgm:cxn modelId="{40A1A121-6449-491A-B889-C673120048D6}" srcId="{65EEE2FD-5109-470A-9A04-95B7EE4E1F58}" destId="{D5D4D198-2395-4CBF-880F-0730F2580BDE}" srcOrd="3" destOrd="0" parTransId="{D8E560F5-F687-4121-947A-CAF2A4BD56DA}" sibTransId="{968A8D24-D319-47D0-B551-3A599EDEB9EE}"/>
    <dgm:cxn modelId="{170498DC-8E7B-4F4D-8307-A74DF4E5BF86}" type="presOf" srcId="{968A8D24-D319-47D0-B551-3A599EDEB9EE}" destId="{F319E2D4-8E9A-4763-B148-FAE43C531C09}" srcOrd="0" destOrd="0" presId="urn:microsoft.com/office/officeart/2005/8/layout/cycle2"/>
    <dgm:cxn modelId="{F41C7B15-8E2F-4387-A2F3-D458F8F1E5DB}" type="presOf" srcId="{968A8D24-D319-47D0-B551-3A599EDEB9EE}" destId="{717FC800-D1FA-490B-9A7D-3C1CED4258C2}" srcOrd="1" destOrd="0" presId="urn:microsoft.com/office/officeart/2005/8/layout/cycle2"/>
    <dgm:cxn modelId="{AF185461-D795-41EA-97BC-91FB30D232AA}" srcId="{65EEE2FD-5109-470A-9A04-95B7EE4E1F58}" destId="{18BB7573-E9BD-41A0-B5EA-FC3B2FAB7BBC}" srcOrd="4" destOrd="0" parTransId="{FD3155EE-F778-4AB8-ACA1-9A9AD7178877}" sibTransId="{112090BF-446B-4CBD-9CD2-9FB3294FA641}"/>
    <dgm:cxn modelId="{EEA98D1C-1BB9-46B4-8CAA-3AAB1D65243A}" type="presOf" srcId="{275D162A-EFB0-4D28-9080-FEEEF33FF3F8}" destId="{3E7FA2E7-577C-477F-9179-34A59C073820}" srcOrd="0" destOrd="0" presId="urn:microsoft.com/office/officeart/2005/8/layout/cycle2"/>
    <dgm:cxn modelId="{B77CD7E8-CA05-49BF-9745-C3739AB2782C}" type="presOf" srcId="{65EEE2FD-5109-470A-9A04-95B7EE4E1F58}" destId="{62EEEF90-B40D-4552-A8D4-E1C547E5AAFE}" srcOrd="0" destOrd="0" presId="urn:microsoft.com/office/officeart/2005/8/layout/cycle2"/>
    <dgm:cxn modelId="{9B6E4BD1-9D4A-457D-85D3-D40F79CD8269}" type="presOf" srcId="{112090BF-446B-4CBD-9CD2-9FB3294FA641}" destId="{4971DD03-DBE6-4B17-86AD-6CF0221B2F0C}" srcOrd="1" destOrd="0" presId="urn:microsoft.com/office/officeart/2005/8/layout/cycle2"/>
    <dgm:cxn modelId="{BEEC2440-A072-4C8F-A6B0-4CBB34337FAB}" type="presOf" srcId="{B23DE717-62E6-4EAE-9235-C3CFBB2BA03C}" destId="{E04D4FFB-BB19-4F76-8B43-55034F24450E}" srcOrd="0" destOrd="0" presId="urn:microsoft.com/office/officeart/2005/8/layout/cycle2"/>
    <dgm:cxn modelId="{573A1E87-E456-44E6-B616-5C32D9FE1629}" srcId="{65EEE2FD-5109-470A-9A04-95B7EE4E1F58}" destId="{C0769965-2D99-4A51-8B76-0C9ACE489BCD}" srcOrd="1" destOrd="0" parTransId="{A797F66B-4138-49BE-A180-4BD400E15485}" sibTransId="{EA70D473-E4C2-4808-841F-1E8787395843}"/>
    <dgm:cxn modelId="{1793F527-2E25-4BC6-A430-3F7939827CEF}" type="presOf" srcId="{B23DE717-62E6-4EAE-9235-C3CFBB2BA03C}" destId="{E274332F-E330-434E-B0DD-7A8B6F0B4545}" srcOrd="1" destOrd="0" presId="urn:microsoft.com/office/officeart/2005/8/layout/cycle2"/>
    <dgm:cxn modelId="{B7C28C63-D084-4AF0-8B2A-79406B16EEAE}" type="presOf" srcId="{D5D4D198-2395-4CBF-880F-0730F2580BDE}" destId="{17D368BB-7AA4-4171-9D56-4FE10FB9E689}" srcOrd="0" destOrd="0" presId="urn:microsoft.com/office/officeart/2005/8/layout/cycle2"/>
    <dgm:cxn modelId="{060F28CE-84EC-4696-B6D1-27C075682FC2}" type="presOf" srcId="{EA70D473-E4C2-4808-841F-1E8787395843}" destId="{D144E75F-9894-4300-9C7E-BA437231C389}" srcOrd="0" destOrd="0" presId="urn:microsoft.com/office/officeart/2005/8/layout/cycle2"/>
    <dgm:cxn modelId="{7DCF83FA-C9CD-4416-9EBE-DE1CD399773D}" type="presOf" srcId="{E6AB87E2-EA24-45D9-B819-FDA36AC312A7}" destId="{ACB16FB1-F610-4058-96EA-B22AC8B6A573}" srcOrd="1" destOrd="0" presId="urn:microsoft.com/office/officeart/2005/8/layout/cycle2"/>
    <dgm:cxn modelId="{8C9AD1EB-7ACD-47E2-BF7A-223986C856DF}" srcId="{65EEE2FD-5109-470A-9A04-95B7EE4E1F58}" destId="{22A190CA-ACEC-4346-9EBB-606F85E4B26B}" srcOrd="0" destOrd="0" parTransId="{F1D1B2D0-13B5-4521-B2E1-EC84C2C2DC88}" sibTransId="{E6AB87E2-EA24-45D9-B819-FDA36AC312A7}"/>
    <dgm:cxn modelId="{27252740-5079-4E63-AD41-83D1429F9204}" type="presOf" srcId="{EA70D473-E4C2-4808-841F-1E8787395843}" destId="{A87374F6-09C6-47E2-8F6E-5DCB6EC4AD46}" srcOrd="1" destOrd="0" presId="urn:microsoft.com/office/officeart/2005/8/layout/cycle2"/>
    <dgm:cxn modelId="{F2CF0BCC-E895-4A81-B575-276BE62A469C}" type="presOf" srcId="{112090BF-446B-4CBD-9CD2-9FB3294FA641}" destId="{A7083C3E-FC31-4EFE-9596-D06264A8B5BC}" srcOrd="0" destOrd="0" presId="urn:microsoft.com/office/officeart/2005/8/layout/cycle2"/>
    <dgm:cxn modelId="{1C3E7AD0-70FB-424F-989C-41A23B4F3BDD}" type="presOf" srcId="{E6AB87E2-EA24-45D9-B819-FDA36AC312A7}" destId="{C69B1B67-5EC3-478B-853A-002A61397883}" srcOrd="0" destOrd="0" presId="urn:microsoft.com/office/officeart/2005/8/layout/cycle2"/>
    <dgm:cxn modelId="{2F10324B-EA76-489A-AFE3-7F003F38315D}" type="presOf" srcId="{C0769965-2D99-4A51-8B76-0C9ACE489BCD}" destId="{60759A96-630B-4C26-BC94-C6BF7A152D9C}" srcOrd="0" destOrd="0" presId="urn:microsoft.com/office/officeart/2005/8/layout/cycle2"/>
    <dgm:cxn modelId="{2E1CF795-F104-4B83-A671-754FF6581961}" type="presOf" srcId="{22A190CA-ACEC-4346-9EBB-606F85E4B26B}" destId="{B32B7889-22B2-49F4-B501-F2198D65545E}" srcOrd="0" destOrd="0" presId="urn:microsoft.com/office/officeart/2005/8/layout/cycle2"/>
    <dgm:cxn modelId="{90279ECC-2EAD-4B5E-967A-ED5AFFA59085}" type="presOf" srcId="{18BB7573-E9BD-41A0-B5EA-FC3B2FAB7BBC}" destId="{1A4A31B1-8FEE-4857-8134-545F800888AF}" srcOrd="0" destOrd="0" presId="urn:microsoft.com/office/officeart/2005/8/layout/cycle2"/>
    <dgm:cxn modelId="{724937FF-316A-4DC4-A853-B017F99686C8}" type="presParOf" srcId="{62EEEF90-B40D-4552-A8D4-E1C547E5AAFE}" destId="{B32B7889-22B2-49F4-B501-F2198D65545E}" srcOrd="0" destOrd="0" presId="urn:microsoft.com/office/officeart/2005/8/layout/cycle2"/>
    <dgm:cxn modelId="{FBD0AAA1-345C-4811-B081-69F67B905124}" type="presParOf" srcId="{62EEEF90-B40D-4552-A8D4-E1C547E5AAFE}" destId="{C69B1B67-5EC3-478B-853A-002A61397883}" srcOrd="1" destOrd="0" presId="urn:microsoft.com/office/officeart/2005/8/layout/cycle2"/>
    <dgm:cxn modelId="{A9DB7E51-0E57-4EC5-B749-00AAEF3D677C}" type="presParOf" srcId="{C69B1B67-5EC3-478B-853A-002A61397883}" destId="{ACB16FB1-F610-4058-96EA-B22AC8B6A573}" srcOrd="0" destOrd="0" presId="urn:microsoft.com/office/officeart/2005/8/layout/cycle2"/>
    <dgm:cxn modelId="{4303FADF-2EC6-4294-821C-FF0113CABFE0}" type="presParOf" srcId="{62EEEF90-B40D-4552-A8D4-E1C547E5AAFE}" destId="{60759A96-630B-4C26-BC94-C6BF7A152D9C}" srcOrd="2" destOrd="0" presId="urn:microsoft.com/office/officeart/2005/8/layout/cycle2"/>
    <dgm:cxn modelId="{DF99252A-4E79-459A-8DC5-1E5009D87017}" type="presParOf" srcId="{62EEEF90-B40D-4552-A8D4-E1C547E5AAFE}" destId="{D144E75F-9894-4300-9C7E-BA437231C389}" srcOrd="3" destOrd="0" presId="urn:microsoft.com/office/officeart/2005/8/layout/cycle2"/>
    <dgm:cxn modelId="{BA5C8AE5-B9A0-47D2-97B7-AD6C3710E614}" type="presParOf" srcId="{D144E75F-9894-4300-9C7E-BA437231C389}" destId="{A87374F6-09C6-47E2-8F6E-5DCB6EC4AD46}" srcOrd="0" destOrd="0" presId="urn:microsoft.com/office/officeart/2005/8/layout/cycle2"/>
    <dgm:cxn modelId="{5945A069-6028-40D9-A653-A4F714348397}" type="presParOf" srcId="{62EEEF90-B40D-4552-A8D4-E1C547E5AAFE}" destId="{3E7FA2E7-577C-477F-9179-34A59C073820}" srcOrd="4" destOrd="0" presId="urn:microsoft.com/office/officeart/2005/8/layout/cycle2"/>
    <dgm:cxn modelId="{52A61B1A-F30E-4B97-8837-583EED5509E9}" type="presParOf" srcId="{62EEEF90-B40D-4552-A8D4-E1C547E5AAFE}" destId="{E04D4FFB-BB19-4F76-8B43-55034F24450E}" srcOrd="5" destOrd="0" presId="urn:microsoft.com/office/officeart/2005/8/layout/cycle2"/>
    <dgm:cxn modelId="{CED5378A-0106-4993-96A4-5D7F461E227F}" type="presParOf" srcId="{E04D4FFB-BB19-4F76-8B43-55034F24450E}" destId="{E274332F-E330-434E-B0DD-7A8B6F0B4545}" srcOrd="0" destOrd="0" presId="urn:microsoft.com/office/officeart/2005/8/layout/cycle2"/>
    <dgm:cxn modelId="{1C7E742F-2D2A-4282-915A-72BAD0CD6010}" type="presParOf" srcId="{62EEEF90-B40D-4552-A8D4-E1C547E5AAFE}" destId="{17D368BB-7AA4-4171-9D56-4FE10FB9E689}" srcOrd="6" destOrd="0" presId="urn:microsoft.com/office/officeart/2005/8/layout/cycle2"/>
    <dgm:cxn modelId="{654A4B17-AD9D-44CE-B923-B816A01C182C}" type="presParOf" srcId="{62EEEF90-B40D-4552-A8D4-E1C547E5AAFE}" destId="{F319E2D4-8E9A-4763-B148-FAE43C531C09}" srcOrd="7" destOrd="0" presId="urn:microsoft.com/office/officeart/2005/8/layout/cycle2"/>
    <dgm:cxn modelId="{17696F39-E419-4B65-9A3F-E538012A1E59}" type="presParOf" srcId="{F319E2D4-8E9A-4763-B148-FAE43C531C09}" destId="{717FC800-D1FA-490B-9A7D-3C1CED4258C2}" srcOrd="0" destOrd="0" presId="urn:microsoft.com/office/officeart/2005/8/layout/cycle2"/>
    <dgm:cxn modelId="{D51B95B8-7C63-4D86-8571-B0A406EF0E9B}" type="presParOf" srcId="{62EEEF90-B40D-4552-A8D4-E1C547E5AAFE}" destId="{1A4A31B1-8FEE-4857-8134-545F800888AF}" srcOrd="8" destOrd="0" presId="urn:microsoft.com/office/officeart/2005/8/layout/cycle2"/>
    <dgm:cxn modelId="{3A9E05E3-C963-4B3E-9AAD-633041E7E90D}" type="presParOf" srcId="{62EEEF90-B40D-4552-A8D4-E1C547E5AAFE}" destId="{A7083C3E-FC31-4EFE-9596-D06264A8B5BC}" srcOrd="9" destOrd="0" presId="urn:microsoft.com/office/officeart/2005/8/layout/cycle2"/>
    <dgm:cxn modelId="{5FDF4506-2A0B-4B66-95AF-2AE61E5869C5}" type="presParOf" srcId="{A7083C3E-FC31-4EFE-9596-D06264A8B5BC}" destId="{4971DD03-DBE6-4B17-86AD-6CF0221B2F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B4F80-14A2-43AD-80B1-A0630C31D03D}">
      <dsp:nvSpPr>
        <dsp:cNvPr id="0" name=""/>
        <dsp:cNvSpPr/>
      </dsp:nvSpPr>
      <dsp:spPr>
        <a:xfrm rot="10800000">
          <a:off x="1155186" y="44789"/>
          <a:ext cx="6253111" cy="1088819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2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1. </a:t>
          </a:r>
          <a:r>
            <a:rPr lang="uk-UA" sz="2400" b="1" kern="1200" dirty="0" smtClean="0"/>
            <a:t>Зменшення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земельних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ділянок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економія</a:t>
          </a:r>
          <a:r>
            <a:rPr lang="ru-RU" sz="2000" kern="1200" dirty="0" smtClean="0"/>
            <a:t> простору,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виділяються</a:t>
          </a:r>
          <a:r>
            <a:rPr lang="ru-RU" sz="2000" kern="1200" dirty="0" smtClean="0"/>
            <a:t> для </a:t>
          </a:r>
          <a:r>
            <a:rPr lang="ru-RU" sz="2000" kern="1200" dirty="0" err="1" smtClean="0"/>
            <a:t>традиційного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поховання</a:t>
          </a:r>
          <a:r>
            <a:rPr lang="ru-RU" sz="2000" kern="1200" dirty="0" smtClean="0"/>
            <a:t> в землю</a:t>
          </a:r>
          <a:endParaRPr lang="ru-RU" sz="2000" kern="1200" dirty="0"/>
        </a:p>
      </dsp:txBody>
      <dsp:txXfrm rot="10800000">
        <a:off x="1427391" y="44789"/>
        <a:ext cx="5980906" cy="1088819"/>
      </dsp:txXfrm>
    </dsp:sp>
    <dsp:sp modelId="{2A31F06A-161A-4DEA-A8E2-6FFAAFE810F2}">
      <dsp:nvSpPr>
        <dsp:cNvPr id="0" name=""/>
        <dsp:cNvSpPr/>
      </dsp:nvSpPr>
      <dsp:spPr>
        <a:xfrm>
          <a:off x="922901" y="483"/>
          <a:ext cx="1177432" cy="1177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A85A94-BD90-49BD-831B-EA9EE8BF084F}">
      <dsp:nvSpPr>
        <dsp:cNvPr id="0" name=""/>
        <dsp:cNvSpPr/>
      </dsp:nvSpPr>
      <dsp:spPr>
        <a:xfrm rot="10800000">
          <a:off x="1155186" y="1529388"/>
          <a:ext cx="6253111" cy="1278904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2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   </a:t>
          </a:r>
          <a:r>
            <a:rPr lang="en-US" sz="2400" b="1" kern="1200" dirty="0" smtClean="0"/>
            <a:t>2. </a:t>
          </a:r>
          <a:r>
            <a:rPr lang="ru-RU" sz="2400" b="1" kern="1200" dirty="0" err="1" smtClean="0"/>
            <a:t>Більш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низький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рівень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цін</a:t>
          </a:r>
          <a:r>
            <a:rPr lang="ru-RU" sz="2400" b="1" kern="1200" dirty="0" smtClean="0"/>
            <a:t> </a:t>
          </a:r>
          <a:r>
            <a:rPr lang="ru-RU" sz="2000" kern="1200" dirty="0" smtClean="0"/>
            <a:t>у </a:t>
          </a:r>
          <a:r>
            <a:rPr lang="ru-RU" sz="2000" kern="1200" dirty="0" err="1" smtClean="0"/>
            <a:t>порівнянні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традиційними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похованнями</a:t>
          </a:r>
          <a:endParaRPr lang="ru-RU" sz="2000" kern="1200" dirty="0"/>
        </a:p>
      </dsp:txBody>
      <dsp:txXfrm rot="10800000">
        <a:off x="1474912" y="1529388"/>
        <a:ext cx="5933385" cy="1278904"/>
      </dsp:txXfrm>
    </dsp:sp>
    <dsp:sp modelId="{44DC77D0-70ED-4B7C-90CE-004EF807C0B5}">
      <dsp:nvSpPr>
        <dsp:cNvPr id="0" name=""/>
        <dsp:cNvSpPr/>
      </dsp:nvSpPr>
      <dsp:spPr>
        <a:xfrm>
          <a:off x="922901" y="1580124"/>
          <a:ext cx="1177432" cy="11774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8143F4-7987-41A9-8D40-063D27B50192}">
      <dsp:nvSpPr>
        <dsp:cNvPr id="0" name=""/>
        <dsp:cNvSpPr/>
      </dsp:nvSpPr>
      <dsp:spPr>
        <a:xfrm rot="10800000">
          <a:off x="1155186" y="3159765"/>
          <a:ext cx="6253111" cy="1705652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21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3.  </a:t>
          </a:r>
          <a:r>
            <a:rPr lang="uk-UA" sz="2400" b="1" kern="1200" smtClean="0"/>
            <a:t>Екологія: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uk-UA" sz="1800" kern="1200" smtClean="0"/>
            <a:t>- в</a:t>
          </a:r>
          <a:r>
            <a:rPr lang="ru-RU" sz="1800" kern="1200" smtClean="0"/>
            <a:t>ідсутність загрози здоров'ю та життю населення з боку кладовищ,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smtClean="0"/>
            <a:t>-поліпшення заг. екологічної обстановки,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smtClean="0"/>
            <a:t>-зниження санітарно екологічної напруженості</a:t>
          </a:r>
          <a:endParaRPr lang="ru-RU" sz="1800" kern="1200" dirty="0"/>
        </a:p>
      </dsp:txBody>
      <dsp:txXfrm rot="10800000">
        <a:off x="1581599" y="3159765"/>
        <a:ext cx="5826698" cy="1705652"/>
      </dsp:txXfrm>
    </dsp:sp>
    <dsp:sp modelId="{24809B60-4707-4AFC-8AF6-34D07C37DBE7}">
      <dsp:nvSpPr>
        <dsp:cNvPr id="0" name=""/>
        <dsp:cNvSpPr/>
      </dsp:nvSpPr>
      <dsp:spPr>
        <a:xfrm>
          <a:off x="922901" y="3423875"/>
          <a:ext cx="1177432" cy="11774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B7889-22B2-49F4-B501-F2198D65545E}">
      <dsp:nvSpPr>
        <dsp:cNvPr id="0" name=""/>
        <dsp:cNvSpPr/>
      </dsp:nvSpPr>
      <dsp:spPr>
        <a:xfrm>
          <a:off x="3265797" y="0"/>
          <a:ext cx="2642865" cy="1635740"/>
        </a:xfrm>
        <a:prstGeom prst="ellipse">
          <a:avLst/>
        </a:prstGeom>
        <a:solidFill>
          <a:srgbClr val="CBE9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Зменшення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забруднення</a:t>
          </a:r>
          <a:r>
            <a:rPr lang="ru-RU" sz="1800" b="1" kern="1200" dirty="0" smtClean="0">
              <a:solidFill>
                <a:schemeClr val="tx1"/>
              </a:solidFill>
            </a:rPr>
            <a:t> НС </a:t>
          </a:r>
          <a:r>
            <a:rPr lang="ru-RU" sz="1600" kern="1200" dirty="0" err="1" smtClean="0">
              <a:solidFill>
                <a:schemeClr val="tx1"/>
              </a:solidFill>
            </a:rPr>
            <a:t>вінками</a:t>
          </a:r>
          <a:r>
            <a:rPr lang="ru-RU" sz="1600" kern="1200" dirty="0" smtClean="0">
              <a:solidFill>
                <a:schemeClr val="tx1"/>
              </a:solidFill>
            </a:rPr>
            <a:t> та </a:t>
          </a:r>
          <a:r>
            <a:rPr lang="ru-RU" sz="1600" kern="1200" dirty="0" err="1" smtClean="0">
              <a:solidFill>
                <a:schemeClr val="tx1"/>
              </a:solidFill>
            </a:rPr>
            <a:t>штучними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квітами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52836" y="239549"/>
        <a:ext cx="1868787" cy="1156642"/>
      </dsp:txXfrm>
    </dsp:sp>
    <dsp:sp modelId="{C69B1B67-5EC3-478B-853A-002A61397883}">
      <dsp:nvSpPr>
        <dsp:cNvPr id="0" name=""/>
        <dsp:cNvSpPr/>
      </dsp:nvSpPr>
      <dsp:spPr>
        <a:xfrm rot="1917763">
          <a:off x="5635704" y="1329118"/>
          <a:ext cx="426528" cy="552062"/>
        </a:xfrm>
        <a:prstGeom prst="rightArrow">
          <a:avLst>
            <a:gd name="adj1" fmla="val 60000"/>
            <a:gd name="adj2" fmla="val 50000"/>
          </a:avLst>
        </a:prstGeom>
        <a:solidFill>
          <a:srgbClr val="ACDC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>
        <a:off x="5645404" y="1405662"/>
        <a:ext cx="298570" cy="331238"/>
      </dsp:txXfrm>
    </dsp:sp>
    <dsp:sp modelId="{60759A96-630B-4C26-BC94-C6BF7A152D9C}">
      <dsp:nvSpPr>
        <dsp:cNvPr id="0" name=""/>
        <dsp:cNvSpPr/>
      </dsp:nvSpPr>
      <dsp:spPr>
        <a:xfrm>
          <a:off x="5702679" y="1652330"/>
          <a:ext cx="2795234" cy="1467209"/>
        </a:xfrm>
        <a:prstGeom prst="ellipse">
          <a:avLst/>
        </a:prstGeom>
        <a:solidFill>
          <a:srgbClr val="CBE9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Термін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мінералізації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останків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зменшиться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з 50 </a:t>
          </a:r>
          <a:r>
            <a:rPr lang="ru-RU" sz="1600" kern="1200" dirty="0" err="1" smtClean="0">
              <a:solidFill>
                <a:schemeClr val="tx1"/>
              </a:solidFill>
            </a:rPr>
            <a:t>років</a:t>
          </a:r>
          <a:r>
            <a:rPr lang="ru-RU" sz="1600" kern="1200" dirty="0" smtClean="0">
              <a:solidFill>
                <a:schemeClr val="tx1"/>
              </a:solidFill>
            </a:rPr>
            <a:t> до </a:t>
          </a:r>
          <a:r>
            <a:rPr lang="ru-RU" sz="1600" kern="1200" dirty="0" err="1" smtClean="0">
              <a:solidFill>
                <a:schemeClr val="tx1"/>
              </a:solidFill>
            </a:rPr>
            <a:t>кількох</a:t>
          </a:r>
          <a:r>
            <a:rPr lang="ru-RU" sz="1600" kern="1200" dirty="0" smtClean="0">
              <a:solidFill>
                <a:schemeClr val="tx1"/>
              </a:solidFill>
            </a:rPr>
            <a:t> год.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112032" y="1867198"/>
        <a:ext cx="1976528" cy="1037473"/>
      </dsp:txXfrm>
    </dsp:sp>
    <dsp:sp modelId="{D144E75F-9894-4300-9C7E-BA437231C389}">
      <dsp:nvSpPr>
        <dsp:cNvPr id="0" name=""/>
        <dsp:cNvSpPr/>
      </dsp:nvSpPr>
      <dsp:spPr>
        <a:xfrm rot="6685894">
          <a:off x="6516819" y="3136160"/>
          <a:ext cx="361278" cy="552062"/>
        </a:xfrm>
        <a:prstGeom prst="rightArrow">
          <a:avLst>
            <a:gd name="adj1" fmla="val 60000"/>
            <a:gd name="adj2" fmla="val 50000"/>
          </a:avLst>
        </a:prstGeom>
        <a:solidFill>
          <a:srgbClr val="ACDC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10800000">
        <a:off x="6590812" y="3196128"/>
        <a:ext cx="252895" cy="331238"/>
      </dsp:txXfrm>
    </dsp:sp>
    <dsp:sp modelId="{3E7FA2E7-577C-477F-9179-34A59C073820}">
      <dsp:nvSpPr>
        <dsp:cNvPr id="0" name=""/>
        <dsp:cNvSpPr/>
      </dsp:nvSpPr>
      <dsp:spPr>
        <a:xfrm>
          <a:off x="4897634" y="3717066"/>
          <a:ext cx="2718223" cy="1635740"/>
        </a:xfrm>
        <a:prstGeom prst="ellipse">
          <a:avLst/>
        </a:prstGeom>
        <a:solidFill>
          <a:srgbClr val="CBE9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Знижується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небезпека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розповсюдження</a:t>
          </a:r>
          <a:r>
            <a:rPr lang="ru-RU" sz="1600" kern="1200" dirty="0" smtClean="0">
              <a:solidFill>
                <a:schemeClr val="tx1"/>
              </a:solidFill>
            </a:rPr>
            <a:t> особливо </a:t>
          </a:r>
          <a:r>
            <a:rPr lang="ru-RU" sz="1600" kern="1200" dirty="0" err="1" smtClean="0">
              <a:solidFill>
                <a:schemeClr val="tx1"/>
              </a:solidFill>
            </a:rPr>
            <a:t>небезпечних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інфекцій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295709" y="3956615"/>
        <a:ext cx="1922073" cy="1156642"/>
      </dsp:txXfrm>
    </dsp:sp>
    <dsp:sp modelId="{E04D4FFB-BB19-4F76-8B43-55034F24450E}">
      <dsp:nvSpPr>
        <dsp:cNvPr id="0" name=""/>
        <dsp:cNvSpPr/>
      </dsp:nvSpPr>
      <dsp:spPr>
        <a:xfrm rot="10800002">
          <a:off x="4507692" y="4258904"/>
          <a:ext cx="275558" cy="552062"/>
        </a:xfrm>
        <a:prstGeom prst="rightArrow">
          <a:avLst>
            <a:gd name="adj1" fmla="val 60000"/>
            <a:gd name="adj2" fmla="val 50000"/>
          </a:avLst>
        </a:prstGeom>
        <a:solidFill>
          <a:srgbClr val="ACDC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10800000">
        <a:off x="4590359" y="4369316"/>
        <a:ext cx="192891" cy="331238"/>
      </dsp:txXfrm>
    </dsp:sp>
    <dsp:sp modelId="{17D368BB-7AA4-4171-9D56-4FE10FB9E689}">
      <dsp:nvSpPr>
        <dsp:cNvPr id="0" name=""/>
        <dsp:cNvSpPr/>
      </dsp:nvSpPr>
      <dsp:spPr>
        <a:xfrm>
          <a:off x="1562570" y="3717064"/>
          <a:ext cx="2815141" cy="1635740"/>
        </a:xfrm>
        <a:prstGeom prst="ellipse">
          <a:avLst/>
        </a:prstGeom>
        <a:solidFill>
          <a:srgbClr val="CBE9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Грунтові</a:t>
          </a:r>
          <a:r>
            <a:rPr lang="ru-RU" sz="1800" b="1" kern="1200" dirty="0" smtClean="0">
              <a:solidFill>
                <a:schemeClr val="tx1"/>
              </a:solidFill>
            </a:rPr>
            <a:t> води не </a:t>
          </a:r>
          <a:r>
            <a:rPr lang="ru-RU" sz="1800" b="1" kern="1200" dirty="0" err="1" smtClean="0">
              <a:solidFill>
                <a:schemeClr val="tx1"/>
              </a:solidFill>
            </a:rPr>
            <a:t>забруднюються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продуктами </a:t>
          </a:r>
          <a:r>
            <a:rPr lang="ru-RU" sz="1600" kern="1200" dirty="0" err="1" smtClean="0">
              <a:solidFill>
                <a:schemeClr val="tx1"/>
              </a:solidFill>
            </a:rPr>
            <a:t>розпаду</a:t>
          </a:r>
          <a:r>
            <a:rPr lang="ru-RU" sz="1600" kern="1200" dirty="0" smtClean="0">
              <a:solidFill>
                <a:schemeClr val="tx1"/>
              </a:solidFill>
            </a:rPr>
            <a:t>, а </a:t>
          </a:r>
          <a:r>
            <a:rPr lang="ru-RU" sz="1600" kern="1200" dirty="0" err="1" smtClean="0">
              <a:solidFill>
                <a:schemeClr val="tx1"/>
              </a:solidFill>
            </a:rPr>
            <a:t>атмосферне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повітря</a:t>
          </a:r>
          <a:r>
            <a:rPr lang="ru-RU" sz="1600" kern="1200" dirty="0" smtClean="0">
              <a:solidFill>
                <a:schemeClr val="tx1"/>
              </a:solidFill>
            </a:rPr>
            <a:t> – </a:t>
          </a:r>
          <a:r>
            <a:rPr lang="ru-RU" sz="1600" kern="1200" dirty="0" err="1" smtClean="0">
              <a:solidFill>
                <a:schemeClr val="tx1"/>
              </a:solidFill>
            </a:rPr>
            <a:t>шкідливими</a:t>
          </a:r>
          <a:r>
            <a:rPr lang="ru-RU" sz="1600" kern="1200" dirty="0" smtClean="0">
              <a:solidFill>
                <a:schemeClr val="tx1"/>
              </a:solidFill>
            </a:rPr>
            <a:t> газами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74838" y="3956613"/>
        <a:ext cx="1990605" cy="1156642"/>
      </dsp:txXfrm>
    </dsp:sp>
    <dsp:sp modelId="{F319E2D4-8E9A-4763-B148-FAE43C531C09}">
      <dsp:nvSpPr>
        <dsp:cNvPr id="0" name=""/>
        <dsp:cNvSpPr/>
      </dsp:nvSpPr>
      <dsp:spPr>
        <a:xfrm rot="15103239">
          <a:off x="2465874" y="3191877"/>
          <a:ext cx="303614" cy="552062"/>
        </a:xfrm>
        <a:prstGeom prst="rightArrow">
          <a:avLst>
            <a:gd name="adj1" fmla="val 60000"/>
            <a:gd name="adj2" fmla="val 50000"/>
          </a:avLst>
        </a:prstGeom>
        <a:solidFill>
          <a:srgbClr val="ACDC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 rot="10800000">
        <a:off x="2525700" y="3345533"/>
        <a:ext cx="212530" cy="331238"/>
      </dsp:txXfrm>
    </dsp:sp>
    <dsp:sp modelId="{1A4A31B1-8FEE-4857-8134-545F800888AF}">
      <dsp:nvSpPr>
        <dsp:cNvPr id="0" name=""/>
        <dsp:cNvSpPr/>
      </dsp:nvSpPr>
      <dsp:spPr>
        <a:xfrm>
          <a:off x="915895" y="1568062"/>
          <a:ext cx="2688780" cy="1635740"/>
        </a:xfrm>
        <a:prstGeom prst="ellipse">
          <a:avLst/>
        </a:prstGeom>
        <a:solidFill>
          <a:srgbClr val="CBE98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tx1"/>
              </a:solidFill>
            </a:rPr>
            <a:t>Економія</a:t>
          </a:r>
          <a:r>
            <a:rPr lang="ru-RU" sz="1800" b="1" i="0" kern="1200" dirty="0" smtClean="0">
              <a:solidFill>
                <a:schemeClr val="tx1"/>
              </a:solidFill>
            </a:rPr>
            <a:t> </a:t>
          </a:r>
          <a:r>
            <a:rPr lang="ru-RU" sz="1800" b="1" i="0" kern="1200" dirty="0" err="1" smtClean="0">
              <a:solidFill>
                <a:schemeClr val="tx1"/>
              </a:solidFill>
            </a:rPr>
            <a:t>природних</a:t>
          </a:r>
          <a:r>
            <a:rPr lang="ru-RU" sz="1800" b="1" i="0" kern="1200" dirty="0" smtClean="0">
              <a:solidFill>
                <a:schemeClr val="tx1"/>
              </a:solidFill>
            </a:rPr>
            <a:t> </a:t>
          </a:r>
          <a:r>
            <a:rPr lang="ru-RU" sz="1800" b="1" i="0" kern="1200" dirty="0" err="1" smtClean="0">
              <a:solidFill>
                <a:schemeClr val="tx1"/>
              </a:solidFill>
            </a:rPr>
            <a:t>ресурсів</a:t>
          </a:r>
          <a:r>
            <a:rPr lang="ru-RU" sz="1800" b="0" i="0" kern="1200" dirty="0" smtClean="0">
              <a:solidFill>
                <a:schemeClr val="tx1"/>
              </a:solidFill>
            </a:rPr>
            <a:t>, </a:t>
          </a:r>
          <a:r>
            <a:rPr lang="ru-RU" sz="1600" b="0" i="0" kern="1200" dirty="0" err="1" smtClean="0">
              <a:solidFill>
                <a:schemeClr val="tx1"/>
              </a:solidFill>
            </a:rPr>
            <a:t>які</a:t>
          </a:r>
          <a:r>
            <a:rPr lang="ru-RU" sz="1600" b="0" i="0" kern="1200" dirty="0" smtClean="0">
              <a:solidFill>
                <a:schemeClr val="tx1"/>
              </a:solidFill>
            </a:rPr>
            <a:t> </a:t>
          </a:r>
          <a:r>
            <a:rPr lang="ru-RU" sz="1600" b="0" i="0" kern="1200" dirty="0" err="1" smtClean="0">
              <a:solidFill>
                <a:schemeClr val="tx1"/>
              </a:solidFill>
            </a:rPr>
            <a:t>використовують</a:t>
          </a:r>
          <a:r>
            <a:rPr lang="ru-RU" sz="1600" b="0" i="0" kern="1200" dirty="0" smtClean="0">
              <a:solidFill>
                <a:schemeClr val="tx1"/>
              </a:solidFill>
            </a:rPr>
            <a:t> для </a:t>
          </a:r>
          <a:r>
            <a:rPr lang="ru-RU" sz="1600" b="0" i="0" kern="1200" dirty="0" err="1" smtClean="0">
              <a:solidFill>
                <a:schemeClr val="tx1"/>
              </a:solidFill>
            </a:rPr>
            <a:t>виготовлення</a:t>
          </a:r>
          <a:r>
            <a:rPr lang="ru-RU" sz="1600" b="0" i="0" kern="1200" dirty="0" smtClean="0">
              <a:solidFill>
                <a:schemeClr val="tx1"/>
              </a:solidFill>
            </a:rPr>
            <a:t> </a:t>
          </a:r>
          <a:r>
            <a:rPr lang="ru-RU" sz="1600" b="0" i="0" kern="1200" dirty="0" err="1" smtClean="0">
              <a:solidFill>
                <a:schemeClr val="tx1"/>
              </a:solidFill>
            </a:rPr>
            <a:t>трун</a:t>
          </a:r>
          <a:r>
            <a:rPr lang="ru-RU" sz="1600" b="0" i="0" kern="1200" dirty="0" smtClean="0">
              <a:solidFill>
                <a:schemeClr val="tx1"/>
              </a:solidFill>
            </a:rPr>
            <a:t> та </a:t>
          </a:r>
          <a:r>
            <a:rPr lang="ru-RU" sz="1600" b="0" i="0" kern="1200" dirty="0" err="1" smtClean="0">
              <a:solidFill>
                <a:schemeClr val="tx1"/>
              </a:solidFill>
            </a:rPr>
            <a:t>надгробків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309658" y="1807611"/>
        <a:ext cx="1901254" cy="1156642"/>
      </dsp:txXfrm>
    </dsp:sp>
    <dsp:sp modelId="{A7083C3E-FC31-4EFE-9596-D06264A8B5BC}">
      <dsp:nvSpPr>
        <dsp:cNvPr id="0" name=""/>
        <dsp:cNvSpPr/>
      </dsp:nvSpPr>
      <dsp:spPr>
        <a:xfrm rot="19561504">
          <a:off x="3249215" y="1328889"/>
          <a:ext cx="340125" cy="552062"/>
        </a:xfrm>
        <a:prstGeom prst="rightArrow">
          <a:avLst>
            <a:gd name="adj1" fmla="val 60000"/>
            <a:gd name="adj2" fmla="val 50000"/>
          </a:avLst>
        </a:prstGeom>
        <a:solidFill>
          <a:srgbClr val="ACDC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chemeClr val="tx1"/>
            </a:solidFill>
          </a:endParaRPr>
        </a:p>
      </dsp:txBody>
      <dsp:txXfrm>
        <a:off x="3257925" y="1467812"/>
        <a:ext cx="238088" cy="331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6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2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4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4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6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0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2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6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6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EBF-7122-48CA-AA6F-878199C2F645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9685-0731-46A9-96FB-15754FA982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ioradiovaticana.va/storico/2016/10/25/&#1110;&#1085;&#1089;&#1090;&#1088;&#1091;&#1082;&#1094;&#1110;&#1103;_&#1082;&#1086;&#1085;&#1075;&#1088;&#1077;&#1075;&#1072;&#1094;&#1110;&#1111;_&#1074;&#1110;&#1088;&#1086;&#1074;&#1095;&#1077;&#1085;&#1085;&#1103;_&#1087;&#1088;&#1086;_&#1087;&#1086;&#1093;&#1086;&#1074;&#1072;&#1085;&#1085;&#1103;_&#1084;&#1077;&#1088;&#1090;&#1074;&#1080;&#1093;_&#1110;_&#1079;&#1073;&#1077;&#1088;&#1077;&#1078;&#1077;&#1085;&#1085;&#1103;/uk-12677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inionua.com/2018/04/20/kremaciya-chi-poxovannya-v-zemlyu/" TargetMode="External"/><Relationship Id="rId4" Type="http://schemas.openxmlformats.org/officeDocument/2006/relationships/hyperlink" Target="https://www.gotquestions.org/Ukrainian/Ukrainian-crem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"/>
            <a:ext cx="12192000" cy="685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9012" y="1037313"/>
            <a:ext cx="640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smtClean="0"/>
              <a:t>Будівництво </a:t>
            </a:r>
            <a:r>
              <a:rPr lang="uk-UA" sz="3200" b="1" dirty="0"/>
              <a:t>крематорію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29736" y="9971930"/>
            <a:ext cx="8313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017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806" y="441435"/>
            <a:ext cx="977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/>
              <a:t>П</a:t>
            </a:r>
            <a:r>
              <a:rPr lang="uk-UA" sz="4800" b="1" dirty="0" smtClean="0"/>
              <a:t>ереваги крематорію:</a:t>
            </a:r>
            <a:endParaRPr lang="uk-UA" sz="4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9489305"/>
              </p:ext>
            </p:extLst>
          </p:nvPr>
        </p:nvGraphicFramePr>
        <p:xfrm>
          <a:off x="2032000" y="1272432"/>
          <a:ext cx="8331200" cy="486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2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690" y="229221"/>
            <a:ext cx="1015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3. </a:t>
            </a:r>
            <a:r>
              <a:rPr lang="uk-UA" sz="3600" b="1" dirty="0"/>
              <a:t>Довкілля та кремація</a:t>
            </a:r>
            <a:endParaRPr lang="ru-RU" sz="3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0291702"/>
              </p:ext>
            </p:extLst>
          </p:nvPr>
        </p:nvGraphicFramePr>
        <p:xfrm>
          <a:off x="2281135" y="1043930"/>
          <a:ext cx="90174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663" y="2833139"/>
            <a:ext cx="1902178" cy="184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7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690" y="229221"/>
            <a:ext cx="1015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      Кремація </a:t>
            </a:r>
            <a:r>
              <a:rPr lang="uk-UA" sz="4000" b="1" dirty="0"/>
              <a:t>не </a:t>
            </a:r>
            <a:r>
              <a:rPr lang="uk-UA" sz="4000" b="1" dirty="0" smtClean="0"/>
              <a:t>шкодить </a:t>
            </a:r>
            <a:r>
              <a:rPr lang="uk-UA" sz="4000" b="1" dirty="0"/>
              <a:t>на </a:t>
            </a:r>
            <a:r>
              <a:rPr lang="uk-UA" sz="4000" b="1" dirty="0" smtClean="0"/>
              <a:t>довкілля</a:t>
            </a:r>
            <a:endParaRPr lang="uk-UA" sz="40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68057" y="1274177"/>
            <a:ext cx="10823943" cy="4959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Тривалість однієї кремації 80-120 хвилин.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Піч може бути з використанням природного газу, дизельного палива та електроенергії.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Витрати природнього газу однією піччю становлять 25 м3/год. Результати горіння відводяться через димову трубу, встановлену над піччю та містять в собі такі викиди забруднюючих речовин:</a:t>
            </a:r>
          </a:p>
          <a:p>
            <a:pPr marL="7200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зважені речовини - 0,051771 мг/ куб. м</a:t>
            </a:r>
          </a:p>
          <a:p>
            <a:pPr marL="7200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оксид вуглецю - 0,09256 мг/ куб. м</a:t>
            </a:r>
          </a:p>
          <a:p>
            <a:pPr marL="7200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діоксид азоту - 0,019734 мг/ куб. м</a:t>
            </a:r>
          </a:p>
          <a:p>
            <a:pPr marL="7200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діоксид сірки - 0,00047 мг/ куб. м</a:t>
            </a:r>
          </a:p>
          <a:p>
            <a:pPr marL="3771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08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Викиди з усього переліку компонентів значно менші від гранично допустимих концентрацій ( ГДК ), тому очищення викидів не передбачається.</a:t>
            </a:r>
          </a:p>
          <a:p>
            <a:pPr marL="4108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Добовий обсяг оксиду вуглецю і двоокису азоту від однієї печі приблизно відповідають викидами 250 легкових автомобілів екологічного класу.</a:t>
            </a:r>
          </a:p>
          <a:p>
            <a:pPr marL="4108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Кремація не входить до сфери застосування оцінки впливу на довкілля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згідно з Законом України «про оцінку впливу на довкілля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</a:p>
          <a:p>
            <a:pPr marL="12510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84" y="194348"/>
            <a:ext cx="1730458" cy="10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00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690" y="229221"/>
            <a:ext cx="1015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Думка духовенства</a:t>
            </a:r>
            <a:endParaRPr lang="uk-UA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5314" y="937107"/>
            <a:ext cx="677668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«…Церква </a:t>
            </a:r>
            <a:r>
              <a:rPr lang="uk-UA" dirty="0"/>
              <a:t>не бачить доктринальних причин, щоб заборонити цю практику, бо кремація тіла не </a:t>
            </a:r>
            <a:r>
              <a:rPr lang="uk-UA" dirty="0" err="1"/>
              <a:t>заторкує</a:t>
            </a:r>
            <a:r>
              <a:rPr lang="uk-UA" dirty="0"/>
              <a:t> душу і божественну всемогутність воскресити тіло, і, отже, не містить об'єктивного заперечення християнського вчення про безсмертя душі і воскресіння </a:t>
            </a:r>
            <a:r>
              <a:rPr lang="uk-UA" dirty="0" smtClean="0"/>
              <a:t>мертвих…»</a:t>
            </a:r>
            <a:endParaRPr lang="uk-UA" sz="800" dirty="0" smtClean="0"/>
          </a:p>
          <a:p>
            <a:r>
              <a:rPr lang="uk-UA" sz="800" u="sng" dirty="0">
                <a:hlinkClick r:id="rId3"/>
              </a:rPr>
              <a:t>http://www.archivioradiovaticana.va/storico/2016/10/25/інструкція_конгрегації_віровчення_про_поховання_мертвих_і_збереження/uk-1267726</a:t>
            </a:r>
            <a:endParaRPr lang="uk-UA" sz="800" dirty="0"/>
          </a:p>
          <a:p>
            <a:endParaRPr lang="uk-UA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1770611" y="2992582"/>
            <a:ext cx="900268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«…</a:t>
            </a:r>
            <a:r>
              <a:rPr lang="uk-UA" dirty="0"/>
              <a:t>Бог рівним чином може підняти останки людини, що була піддана кремації, як і тої, що не була. Питання поховання або кремації належить сфері християнської </a:t>
            </a:r>
            <a:r>
              <a:rPr lang="uk-UA" dirty="0" smtClean="0"/>
              <a:t>свободи…» </a:t>
            </a:r>
          </a:p>
          <a:p>
            <a:r>
              <a:rPr lang="uk-UA" sz="1400" u="sng" dirty="0">
                <a:hlinkClick r:id="rId4"/>
              </a:rPr>
              <a:t>https://www.gotquestions.org/Ukrainian/Ukrainian-cremation.html</a:t>
            </a:r>
            <a:r>
              <a:rPr lang="uk-UA" sz="1400" dirty="0"/>
              <a:t>: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798916" y="4289367"/>
            <a:ext cx="82387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«…</a:t>
            </a:r>
            <a:r>
              <a:rPr lang="uk-UA" dirty="0"/>
              <a:t>Як йдеться в Інструкції конгрегації віровчення </a:t>
            </a:r>
            <a:r>
              <a:rPr lang="uk-UA" dirty="0" err="1"/>
              <a:t>Ad</a:t>
            </a:r>
            <a:r>
              <a:rPr lang="uk-UA" dirty="0"/>
              <a:t> </a:t>
            </a:r>
            <a:r>
              <a:rPr lang="uk-UA" dirty="0" err="1"/>
              <a:t>resurgendum</a:t>
            </a:r>
            <a:r>
              <a:rPr lang="uk-UA" dirty="0"/>
              <a:t> </a:t>
            </a:r>
            <a:r>
              <a:rPr lang="uk-UA" dirty="0" err="1"/>
              <a:t>cum</a:t>
            </a:r>
            <a:r>
              <a:rPr lang="uk-UA" dirty="0"/>
              <a:t> </a:t>
            </a:r>
            <a:r>
              <a:rPr lang="uk-UA" dirty="0" err="1"/>
              <a:t>Christo</a:t>
            </a:r>
            <a:r>
              <a:rPr lang="uk-UA" dirty="0"/>
              <a:t> (“Щоб воскреснути з Христом”), кремація не є забороненою, “якщо вона не була вибрана з причин, які суперечать християнському вченню”. Церква не забороняє кремації у випадках, коли через економічні, соціальні або гуманітарні причини необхідно її здійснити, адже вона не зачіпає душі і не суперечить доктрині про воскресіння </a:t>
            </a:r>
            <a:r>
              <a:rPr lang="uk-UA" dirty="0" smtClean="0"/>
              <a:t>тіла…»</a:t>
            </a:r>
          </a:p>
          <a:p>
            <a:r>
              <a:rPr lang="uk-UA" sz="1400" u="sng" dirty="0">
                <a:hlinkClick r:id="rId5"/>
              </a:rPr>
              <a:t>https://opinionua.com/2018/04/20/kremaciya-chi-poxovannya-v-zemlyu/</a:t>
            </a:r>
            <a:r>
              <a:rPr lang="uk-UA" sz="1400" dirty="0"/>
              <a:t>:</a:t>
            </a: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47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00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690" y="229221"/>
            <a:ext cx="1015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Суспільна думка</a:t>
            </a:r>
            <a:endParaRPr lang="uk-UA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84" y="937107"/>
            <a:ext cx="4554047" cy="5094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03" y="146094"/>
            <a:ext cx="5289924" cy="55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00"/>
            <a:ext cx="12192000" cy="6859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690" y="229221"/>
            <a:ext cx="1015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</a:rPr>
              <a:t>Суспільна думка</a:t>
            </a:r>
            <a:endParaRPr lang="uk-UA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51" y="949766"/>
            <a:ext cx="4794008" cy="53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8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444" y="4757171"/>
            <a:ext cx="395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Дякуємо за увагу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138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362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Пищула Ганна</cp:lastModifiedBy>
  <cp:revision>55</cp:revision>
  <dcterms:created xsi:type="dcterms:W3CDTF">2019-02-12T10:24:29Z</dcterms:created>
  <dcterms:modified xsi:type="dcterms:W3CDTF">2020-05-25T15:05:52Z</dcterms:modified>
</cp:coreProperties>
</file>