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handoutMasterIdLst>
    <p:handoutMasterId r:id="rId4"/>
  </p:handoutMasterIdLst>
  <p:sldIdLst>
    <p:sldId id="1742" r:id="rId2"/>
  </p:sldIdLst>
  <p:sldSz cx="9906000" cy="6858000" type="A4"/>
  <p:notesSz cx="10234613" cy="7099300"/>
  <p:custDataLst>
    <p:tags r:id="rId5"/>
  </p:custDataLst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unicipal_lviv_108" pitchFamily="50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unicipal_lviv_108" pitchFamily="50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unicipal_lviv_108" pitchFamily="50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unicipal_lviv_108" pitchFamily="50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unicipal_lviv_108" pitchFamily="50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municipal_lviv_108" pitchFamily="50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municipal_lviv_108" pitchFamily="50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municipal_lviv_108" pitchFamily="50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municipal_lviv_108" pitchFamily="50" charset="0"/>
        <a:ea typeface="+mn-ea"/>
        <a:cs typeface="Arial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238">
          <p15:clr>
            <a:srgbClr val="A4A3A4"/>
          </p15:clr>
        </p15:guide>
        <p15:guide id="2" pos="32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AF7311"/>
    <a:srgbClr val="E1C4EA"/>
    <a:srgbClr val="E2FFC5"/>
    <a:srgbClr val="D7CDE1"/>
    <a:srgbClr val="CDDCAC"/>
    <a:srgbClr val="FAC090"/>
    <a:srgbClr val="FFFFCC"/>
    <a:srgbClr val="C8D7EA"/>
    <a:srgbClr val="D7FFAF"/>
    <a:srgbClr val="CC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із теми 1 –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0A15C55-8517-42AA-B614-E9B94910E393}" styleName="Помірний стиль 2 –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Помірний стиль 2 –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59" autoAdjust="0"/>
    <p:restoredTop sz="89606" autoAdjust="0"/>
  </p:normalViewPr>
  <p:slideViewPr>
    <p:cSldViewPr snapToObjects="1">
      <p:cViewPr varScale="1">
        <p:scale>
          <a:sx n="65" d="100"/>
          <a:sy n="65" d="100"/>
        </p:scale>
        <p:origin x="-1482" y="-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176"/>
    </p:cViewPr>
  </p:sorterViewPr>
  <p:notesViewPr>
    <p:cSldViewPr snapToObjects="1">
      <p:cViewPr varScale="1">
        <p:scale>
          <a:sx n="92" d="100"/>
          <a:sy n="92" d="100"/>
        </p:scale>
        <p:origin x="-1470" y="-108"/>
      </p:cViewPr>
      <p:guideLst>
        <p:guide orient="horz" pos="2238"/>
        <p:guide pos="322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795446" y="5"/>
            <a:ext cx="4436764" cy="355193"/>
          </a:xfrm>
          <a:prstGeom prst="rect">
            <a:avLst/>
          </a:prstGeom>
        </p:spPr>
        <p:txBody>
          <a:bodyPr vert="horz" lIns="95471" tIns="47737" rIns="95471" bIns="47737" rtlCol="0"/>
          <a:lstStyle>
            <a:lvl1pPr algn="r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5BD59B05-C468-4A38-892B-A7C09B97926C}" type="datetimeFigureOut">
              <a:rPr lang="uk-UA"/>
              <a:pPr>
                <a:defRPr/>
              </a:pPr>
              <a:t>22.06.2017</a:t>
            </a:fld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795446" y="6742967"/>
            <a:ext cx="4436764" cy="355193"/>
          </a:xfrm>
          <a:prstGeom prst="rect">
            <a:avLst/>
          </a:prstGeom>
        </p:spPr>
        <p:txBody>
          <a:bodyPr vert="horz" lIns="95471" tIns="47737" rIns="95471" bIns="47737" rtlCol="0" anchor="b"/>
          <a:lstStyle>
            <a:lvl1pPr algn="r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1946DCE5-D463-42EE-AEF9-692F2F30D59B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000305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1" y="5"/>
            <a:ext cx="4436764" cy="355193"/>
          </a:xfrm>
          <a:prstGeom prst="rect">
            <a:avLst/>
          </a:prstGeom>
        </p:spPr>
        <p:txBody>
          <a:bodyPr vert="horz" lIns="95471" tIns="47738" rIns="95471" bIns="4773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5795446" y="5"/>
            <a:ext cx="4436764" cy="355193"/>
          </a:xfrm>
          <a:prstGeom prst="rect">
            <a:avLst/>
          </a:prstGeom>
        </p:spPr>
        <p:txBody>
          <a:bodyPr vert="horz" lIns="95471" tIns="47738" rIns="95471" bIns="4773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B6FD7CBE-70E7-4C8F-94CD-AD010AE47C60}" type="datetimeFigureOut">
              <a:rPr lang="uk-UA"/>
              <a:pPr>
                <a:defRPr/>
              </a:pPr>
              <a:t>22.06.2017</a:t>
            </a:fld>
            <a:endParaRPr lang="uk-UA" dirty="0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195638" y="531813"/>
            <a:ext cx="3843337" cy="2662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1" tIns="47738" rIns="95471" bIns="47738" rtlCol="0" anchor="ctr"/>
          <a:lstStyle/>
          <a:p>
            <a:pPr lvl="0"/>
            <a:endParaRPr lang="uk-UA" noProof="0" dirty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1024425" y="3372630"/>
            <a:ext cx="8185767" cy="3194457"/>
          </a:xfrm>
          <a:prstGeom prst="rect">
            <a:avLst/>
          </a:prstGeom>
        </p:spPr>
        <p:txBody>
          <a:bodyPr vert="horz" lIns="95471" tIns="47738" rIns="95471" bIns="47738" rtlCol="0"/>
          <a:lstStyle/>
          <a:p>
            <a:pPr lvl="0"/>
            <a:r>
              <a:rPr lang="uk-UA" noProof="0" dirty="0"/>
              <a:t>Зразок тексту</a:t>
            </a:r>
          </a:p>
          <a:p>
            <a:pPr lvl="1"/>
            <a:r>
              <a:rPr lang="uk-UA" noProof="0" dirty="0"/>
              <a:t>Другий рівень</a:t>
            </a:r>
          </a:p>
          <a:p>
            <a:pPr lvl="2"/>
            <a:r>
              <a:rPr lang="uk-UA" noProof="0" dirty="0"/>
              <a:t>Третій рівень</a:t>
            </a:r>
          </a:p>
          <a:p>
            <a:pPr lvl="3"/>
            <a:r>
              <a:rPr lang="uk-UA" noProof="0" dirty="0"/>
              <a:t>Четвертий рівень</a:t>
            </a:r>
          </a:p>
          <a:p>
            <a:pPr lvl="4"/>
            <a:r>
              <a:rPr lang="uk-UA" noProof="0" dirty="0"/>
              <a:t>П'ятий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1" y="6742967"/>
            <a:ext cx="4436764" cy="355193"/>
          </a:xfrm>
          <a:prstGeom prst="rect">
            <a:avLst/>
          </a:prstGeom>
        </p:spPr>
        <p:txBody>
          <a:bodyPr vert="horz" lIns="95471" tIns="47738" rIns="95471" bIns="4773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9221798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4267461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6"/>
          <p:cNvSpPr/>
          <p:nvPr userDrawn="1"/>
        </p:nvSpPr>
        <p:spPr>
          <a:xfrm>
            <a:off x="0" y="-38100"/>
            <a:ext cx="9906000" cy="6896100"/>
          </a:xfrm>
          <a:prstGeom prst="rect">
            <a:avLst/>
          </a:prstGeom>
          <a:solidFill>
            <a:srgbClr val="234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</p:txBody>
      </p:sp>
      <p:sp>
        <p:nvSpPr>
          <p:cNvPr id="5" name="Прямокутник 9"/>
          <p:cNvSpPr/>
          <p:nvPr userDrawn="1"/>
        </p:nvSpPr>
        <p:spPr>
          <a:xfrm>
            <a:off x="6172337" y="1209676"/>
            <a:ext cx="3850613" cy="1858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</p:txBody>
      </p:sp>
      <p:pic>
        <p:nvPicPr>
          <p:cNvPr id="6" name="Рисунок 8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66167" y="1539877"/>
            <a:ext cx="2851414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6171886" y="3070693"/>
            <a:ext cx="3734116" cy="1470025"/>
          </a:xfrm>
        </p:spPr>
        <p:txBody>
          <a:bodyPr>
            <a:normAutofit/>
          </a:bodyPr>
          <a:lstStyle>
            <a:lvl1pPr>
              <a:defRPr sz="3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  <p:sp>
        <p:nvSpPr>
          <p:cNvPr id="9" name="Підзаголовок 2"/>
          <p:cNvSpPr>
            <a:spLocks noGrp="1"/>
          </p:cNvSpPr>
          <p:nvPr>
            <p:ph type="subTitle" idx="1"/>
          </p:nvPr>
        </p:nvSpPr>
        <p:spPr>
          <a:xfrm>
            <a:off x="6171886" y="4540716"/>
            <a:ext cx="3734116" cy="131596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dirty="0"/>
              <a:t>Зразок підзаголовка</a:t>
            </a:r>
          </a:p>
        </p:txBody>
      </p:sp>
      <p:sp>
        <p:nvSpPr>
          <p:cNvPr id="7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BE72A-126F-4FC8-8849-16C35E82B906}" type="datetimeFigureOut">
              <a:rPr lang="uk-UA"/>
              <a:pPr>
                <a:defRPr/>
              </a:pPr>
              <a:t>22.06.2017</a:t>
            </a:fld>
            <a:endParaRPr lang="uk-UA" dirty="0"/>
          </a:p>
        </p:txBody>
      </p:sp>
      <p:sp>
        <p:nvSpPr>
          <p:cNvPr id="10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11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5FD45-EE16-468E-BC02-45A57A29A2EC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4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4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F474C-84C0-4F87-B982-6D895451C3BA}" type="datetimeFigureOut">
              <a:rPr lang="uk-UA"/>
              <a:pPr>
                <a:defRPr/>
              </a:pPr>
              <a:t>22.06.2017</a:t>
            </a:fld>
            <a:endParaRPr lang="uk-UA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2E196-29BF-452B-B4BF-FE5BC9A3DFE4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F7A03-010D-4F82-AEB3-B11421C640D3}" type="datetimeFigureOut">
              <a:rPr lang="uk-UA"/>
              <a:pPr>
                <a:defRPr/>
              </a:pPr>
              <a:t>22.06.2017</a:t>
            </a:fld>
            <a:endParaRPr lang="uk-UA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3382F-231F-4EE5-91FB-041A970EB25C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B1083-D938-4530-A095-D956F5B0322C}" type="datetimeFigureOut">
              <a:rPr lang="uk-UA"/>
              <a:pPr>
                <a:defRPr/>
              </a:pPr>
              <a:t>22.06.2017</a:t>
            </a:fld>
            <a:endParaRPr lang="uk-UA" dirty="0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3F74E-7336-442E-AE1E-0709FD27FC67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5032116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5032116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7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132A6-F63F-477B-80E0-5C080655A028}" type="datetimeFigureOut">
              <a:rPr lang="uk-UA"/>
              <a:pPr>
                <a:defRPr/>
              </a:pPr>
              <a:t>22.06.2017</a:t>
            </a:fld>
            <a:endParaRPr lang="uk-UA" dirty="0"/>
          </a:p>
        </p:txBody>
      </p:sp>
      <p:sp>
        <p:nvSpPr>
          <p:cNvPr id="8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9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9F7EB-BA35-44B9-A43C-A4CC2E6425EB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12BF2-E9E6-4997-BFA2-BF98E36F964B}" type="datetimeFigureOut">
              <a:rPr lang="uk-UA"/>
              <a:pPr>
                <a:defRPr/>
              </a:pPr>
              <a:t>22.06.2017</a:t>
            </a:fld>
            <a:endParaRPr lang="uk-UA" dirty="0"/>
          </a:p>
        </p:txBody>
      </p:sp>
      <p:sp>
        <p:nvSpPr>
          <p:cNvPr id="4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5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AE5C4-AA1D-412E-87C6-B26C88DB20A2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8B9A7-A14A-46C2-96E4-DA416793A340}" type="datetimeFigureOut">
              <a:rPr lang="uk-UA"/>
              <a:pPr>
                <a:defRPr/>
              </a:pPr>
              <a:t>22.06.2017</a:t>
            </a:fld>
            <a:endParaRPr lang="uk-UA" dirty="0"/>
          </a:p>
        </p:txBody>
      </p:sp>
      <p:sp>
        <p:nvSpPr>
          <p:cNvPr id="3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4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0CD87-DFA3-4C28-A993-1113A741E464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3" y="273051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72973" y="273054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95303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35749-CB74-48B8-A5D7-03CEDD47C2A6}" type="datetimeFigureOut">
              <a:rPr lang="uk-UA"/>
              <a:pPr>
                <a:defRPr/>
              </a:pPr>
              <a:t>22.06.2017</a:t>
            </a:fld>
            <a:endParaRPr lang="uk-UA" dirty="0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D198D-997A-42BD-889F-0C5300A4982E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C1FC3-EDA7-4721-8A43-05B8EFC5B254}" type="datetimeFigureOut">
              <a:rPr lang="uk-UA"/>
              <a:pPr>
                <a:defRPr/>
              </a:pPr>
              <a:t>22.06.2017</a:t>
            </a:fld>
            <a:endParaRPr lang="uk-UA" dirty="0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98B0A-B1CD-4C90-BCEF-14167A1E1482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5CD16-47D6-49E9-8D2E-3C5226114CD2}" type="datetimeFigureOut">
              <a:rPr lang="uk-UA"/>
              <a:pPr>
                <a:defRPr/>
              </a:pPr>
              <a:t>22.06.2017</a:t>
            </a:fld>
            <a:endParaRPr lang="uk-UA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6B3C3-E0A8-4280-BEA3-956EFE8EF0BD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Місце для заголовка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/>
              <a:t>Зразок заголовка</a:t>
            </a:r>
          </a:p>
        </p:txBody>
      </p:sp>
      <p:sp>
        <p:nvSpPr>
          <p:cNvPr id="3075" name="Місце для тексту 2"/>
          <p:cNvSpPr>
            <a:spLocks noGrp="1"/>
          </p:cNvSpPr>
          <p:nvPr>
            <p:ph type="body" idx="1"/>
          </p:nvPr>
        </p:nvSpPr>
        <p:spPr bwMode="auto">
          <a:xfrm>
            <a:off x="495300" y="1600203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4C23724-4138-4089-A7BC-BF66CC334748}" type="datetimeFigureOut">
              <a:rPr lang="uk-UA"/>
              <a:pPr>
                <a:defRPr/>
              </a:pPr>
              <a:t>22.06.2017</a:t>
            </a:fld>
            <a:endParaRPr lang="uk-UA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C896800-3407-49B4-B81F-CDA0E00B9D6A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4" r:id="rId1"/>
    <p:sldLayoutId id="2147483956" r:id="rId2"/>
    <p:sldLayoutId id="2147483955" r:id="rId3"/>
    <p:sldLayoutId id="2147483954" r:id="rId4"/>
    <p:sldLayoutId id="2147483953" r:id="rId5"/>
    <p:sldLayoutId id="2147483952" r:id="rId6"/>
    <p:sldLayoutId id="2147483951" r:id="rId7"/>
    <p:sldLayoutId id="2147483950" r:id="rId8"/>
    <p:sldLayoutId id="2147483949" r:id="rId9"/>
    <p:sldLayoutId id="2147483948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municipal_lviv_106" pitchFamily="50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unicipal_lviv_106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unicipal_lviv_106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unicipal_lviv_106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unicipal_lviv_106" pitchFamily="50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unicipal_lviv_106" pitchFamily="50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unicipal_lviv_106" pitchFamily="50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unicipal_lviv_106" pitchFamily="50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unicipal_lviv_106" pitchFamily="50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23409D"/>
        </a:buClr>
        <a:buFont typeface="Wingdings 3" pitchFamily="18" charset="2"/>
        <a:buChar char=""/>
        <a:defRPr sz="3200" kern="1200">
          <a:solidFill>
            <a:schemeClr val="tx1"/>
          </a:solidFill>
          <a:latin typeface="municipal_lviv_106" pitchFamily="50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municipal_lviv_106" pitchFamily="50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municipal_lviv_106" pitchFamily="50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municipal_lviv_106" pitchFamily="50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municipal_lviv_106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672" y="1772817"/>
            <a:ext cx="6552728" cy="4494108"/>
          </a:xfrm>
          <a:prstGeom prst="rect">
            <a:avLst/>
          </a:prstGeom>
        </p:spPr>
      </p:pic>
      <p:sp>
        <p:nvSpPr>
          <p:cNvPr id="7" name="Прямокутник 6"/>
          <p:cNvSpPr/>
          <p:nvPr/>
        </p:nvSpPr>
        <p:spPr>
          <a:xfrm>
            <a:off x="341163" y="450820"/>
            <a:ext cx="92923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>
                <a:latin typeface="Arial" panose="020B0604020202020204" pitchFamily="34" charset="0"/>
              </a:rPr>
              <a:t>Реставраційно-ремонтні</a:t>
            </a:r>
            <a:r>
              <a:rPr lang="ru-RU" dirty="0">
                <a:latin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</a:rPr>
              <a:t>роботи</a:t>
            </a:r>
            <a:r>
              <a:rPr lang="ru-RU" dirty="0">
                <a:latin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</a:rPr>
              <a:t>даху</a:t>
            </a:r>
            <a:r>
              <a:rPr lang="ru-RU" dirty="0">
                <a:latin typeface="Arial" panose="020B0604020202020204" pitchFamily="34" charset="0"/>
              </a:rPr>
              <a:t> та куполу </a:t>
            </a:r>
            <a:r>
              <a:rPr lang="ru-RU" dirty="0" err="1">
                <a:latin typeface="Arial" panose="020B0604020202020204" pitchFamily="34" charset="0"/>
              </a:rPr>
              <a:t>будинку-пам'ятки</a:t>
            </a:r>
            <a:r>
              <a:rPr lang="ru-RU" dirty="0">
                <a:latin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</a:rPr>
              <a:t>архітектури</a:t>
            </a:r>
            <a:r>
              <a:rPr lang="ru-RU" dirty="0">
                <a:latin typeface="Arial" panose="020B0604020202020204" pitchFamily="34" charset="0"/>
              </a:rPr>
              <a:t> на </a:t>
            </a:r>
            <a:endParaRPr lang="ru-RU" dirty="0" smtClean="0">
              <a:latin typeface="Arial" panose="020B0604020202020204" pitchFamily="34" charset="0"/>
            </a:endParaRPr>
          </a:p>
          <a:p>
            <a:pPr algn="ctr"/>
            <a:r>
              <a:rPr lang="ru-RU" dirty="0" smtClean="0">
                <a:latin typeface="Arial" panose="020B0604020202020204" pitchFamily="34" charset="0"/>
              </a:rPr>
              <a:t>пл. </a:t>
            </a:r>
            <a:r>
              <a:rPr lang="ru-RU" dirty="0" err="1" smtClean="0">
                <a:latin typeface="Arial" panose="020B0604020202020204" pitchFamily="34" charset="0"/>
              </a:rPr>
              <a:t>Міцкевича</a:t>
            </a:r>
            <a:r>
              <a:rPr lang="ru-RU" dirty="0">
                <a:latin typeface="Arial" panose="020B0604020202020204" pitchFamily="34" charset="0"/>
              </a:rPr>
              <a:t>, 6\7</a:t>
            </a:r>
            <a:endParaRPr lang="uk-UA" dirty="0">
              <a:latin typeface="Arial" panose="020B0604020202020204" pitchFamily="34" charset="0"/>
            </a:endParaRPr>
          </a:p>
        </p:txBody>
      </p:sp>
      <p:sp>
        <p:nvSpPr>
          <p:cNvPr id="9" name="Прямокутник 8"/>
          <p:cNvSpPr/>
          <p:nvPr/>
        </p:nvSpPr>
        <p:spPr>
          <a:xfrm>
            <a:off x="992560" y="81488"/>
            <a:ext cx="4953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endParaRPr lang="ru-RU" dirty="0">
              <a:latin typeface="Arial" pitchFamily="34" charset="0"/>
            </a:endParaRPr>
          </a:p>
        </p:txBody>
      </p:sp>
      <p:sp>
        <p:nvSpPr>
          <p:cNvPr id="11" name="Прямокутник 10"/>
          <p:cNvSpPr/>
          <p:nvPr/>
        </p:nvSpPr>
        <p:spPr>
          <a:xfrm>
            <a:off x="5381723" y="99059"/>
            <a:ext cx="4953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endParaRPr lang="uk-UA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53426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cb025ba9a6ccf8fed139b5222f2a63b17a4791"/>
</p:tagLst>
</file>

<file path=ppt/theme/theme1.xml><?xml version="1.0" encoding="utf-8"?>
<a:theme xmlns:a="http://schemas.openxmlformats.org/drawingml/2006/main" name="Спеціальне оформлення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29652</TotalTime>
  <Words>13</Words>
  <Application>Microsoft Office PowerPoint</Application>
  <PresentationFormat>Лист A4 (210x297 мм)</PresentationFormat>
  <Paragraphs>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Спеціальне оформлення</vt:lpstr>
      <vt:lpstr>Слайд 1</vt:lpstr>
    </vt:vector>
  </TitlesOfParts>
  <Company>City Institute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Marianne</dc:creator>
  <cp:lastModifiedBy>Pyshchula.Hanna</cp:lastModifiedBy>
  <cp:revision>3479</cp:revision>
  <cp:lastPrinted>2016-12-16T08:40:15Z</cp:lastPrinted>
  <dcterms:created xsi:type="dcterms:W3CDTF">2011-04-06T07:10:57Z</dcterms:created>
  <dcterms:modified xsi:type="dcterms:W3CDTF">2017-06-22T13:32:56Z</dcterms:modified>
</cp:coreProperties>
</file>