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24"/>
  </p:notesMasterIdLst>
  <p:sldIdLst>
    <p:sldId id="256" r:id="rId2"/>
    <p:sldId id="260" r:id="rId3"/>
    <p:sldId id="257" r:id="rId4"/>
    <p:sldId id="258" r:id="rId5"/>
    <p:sldId id="259" r:id="rId6"/>
    <p:sldId id="261" r:id="rId7"/>
    <p:sldId id="262" r:id="rId8"/>
    <p:sldId id="293" r:id="rId9"/>
    <p:sldId id="292" r:id="rId10"/>
    <p:sldId id="266" r:id="rId11"/>
    <p:sldId id="267" r:id="rId12"/>
    <p:sldId id="268" r:id="rId13"/>
    <p:sldId id="270" r:id="rId14"/>
    <p:sldId id="272" r:id="rId15"/>
    <p:sldId id="274" r:id="rId16"/>
    <p:sldId id="275" r:id="rId17"/>
    <p:sldId id="277" r:id="rId18"/>
    <p:sldId id="280" r:id="rId19"/>
    <p:sldId id="281" r:id="rId20"/>
    <p:sldId id="288" r:id="rId21"/>
    <p:sldId id="291" r:id="rId22"/>
    <p:sldId id="273" r:id="rId23"/>
  </p:sldIdLst>
  <p:sldSz cx="12192000" cy="6858000"/>
  <p:notesSz cx="12192000" cy="6858000"/>
  <p:embeddedFontLst>
    <p:embeddedFont>
      <p:font typeface="Arial Narrow" panose="020B0606020202030204" pitchFamily="34" charset="0"/>
      <p:regular r:id="rId25"/>
      <p:bold r:id="rId26"/>
      <p:italic r:id="rId27"/>
      <p:boldItalic r:id="rId28"/>
    </p:embeddedFont>
    <p:embeddedFont>
      <p:font typeface="Arial Black" panose="020B0A04020102020204" pitchFamily="34" charset="0"/>
      <p:regular r:id="rId29"/>
      <p:bold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F1C0B8BD-7F38-463E-975E-11289C613796}">
  <a:tblStyle styleId="{F1C0B8BD-7F38-463E-975E-11289C613796}"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032400" y="514350"/>
            <a:ext cx="8128400" cy="257174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1219200" y="3257550"/>
            <a:ext cx="9753599" cy="3086099"/>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 name="Shape 42"/>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3" name="Shape 423"/>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8" name="Shape 448"/>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1" name="Shape 491"/>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8" name="Shape 508"/>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0" name="Shape 560"/>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3" name="Shape 583"/>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9" name="Shape 609"/>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6" name="Shape 636"/>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91" name="Shape 691"/>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43" name="Shape 743"/>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Shape 897"/>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98" name="Shape 898"/>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Shape 921"/>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22" name="Shape 922"/>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4" name="Shape 574"/>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 name="Shape 56"/>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 name="Shape 64"/>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2" name="Shape 162"/>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1219200" y="3257550"/>
            <a:ext cx="97535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0" name="Shape 240"/>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219200" y="3257550"/>
            <a:ext cx="9753600" cy="30861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1" name="Shape 261"/>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219200" y="3257550"/>
            <a:ext cx="9753600" cy="30861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1" name="Shape 261"/>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774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219200" y="3257550"/>
            <a:ext cx="9753600" cy="30861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1" name="Shape 261"/>
          <p:cNvSpPr>
            <a:spLocks noGrp="1" noRot="1" noChangeAspect="1"/>
          </p:cNvSpPr>
          <p:nvPr>
            <p:ph type="sldImg" idx="2"/>
          </p:nvPr>
        </p:nvSpPr>
        <p:spPr>
          <a:xfrm>
            <a:off x="3810000" y="514350"/>
            <a:ext cx="4573588"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6056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11"/>
        <p:cNvGrpSpPr/>
        <p:nvPr/>
      </p:nvGrpSpPr>
      <p:grpSpPr>
        <a:xfrm>
          <a:off x="0" y="0"/>
          <a:ext cx="0" cy="0"/>
          <a:chOff x="0" y="0"/>
          <a:chExt cx="0" cy="0"/>
        </a:xfrm>
      </p:grpSpPr>
      <p:sp>
        <p:nvSpPr>
          <p:cNvPr id="12" name="Shape 12"/>
          <p:cNvSpPr txBox="1">
            <a:spLocks noGrp="1"/>
          </p:cNvSpPr>
          <p:nvPr>
            <p:ph type="ftr" idx="11"/>
          </p:nvPr>
        </p:nvSpPr>
        <p:spPr>
          <a:xfrm>
            <a:off x="4145280" y="6377939"/>
            <a:ext cx="3901440" cy="342899"/>
          </a:xfrm>
          <a:prstGeom prst="rect">
            <a:avLst/>
          </a:prstGeom>
          <a:noFill/>
          <a:ln>
            <a:noFill/>
          </a:ln>
        </p:spPr>
        <p:txBody>
          <a:bodyPr lIns="91425" tIns="91425" rIns="91425" bIns="91425" anchor="t" anchorCtr="0"/>
          <a:lstStyle>
            <a:lvl1pPr marL="0" marR="0" lvl="0" indent="0" algn="ctr" rtl="0">
              <a:spcBef>
                <a:spcPts val="0"/>
              </a:spcBef>
              <a:buNone/>
              <a:defRPr sz="1800" b="0" i="0" u="none" strike="noStrike" cap="none">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3" name="Shape 13"/>
          <p:cNvSpPr txBox="1">
            <a:spLocks noGrp="1"/>
          </p:cNvSpPr>
          <p:nvPr>
            <p:ph type="dt" idx="10"/>
          </p:nvPr>
        </p:nvSpPr>
        <p:spPr>
          <a:xfrm>
            <a:off x="609600" y="6377939"/>
            <a:ext cx="2804159" cy="34289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4" name="Shape 14"/>
          <p:cNvSpPr txBox="1">
            <a:spLocks noGrp="1"/>
          </p:cNvSpPr>
          <p:nvPr>
            <p:ph type="sldNum" idx="12"/>
          </p:nvPr>
        </p:nvSpPr>
        <p:spPr>
          <a:xfrm>
            <a:off x="8778239" y="6377939"/>
            <a:ext cx="2804159" cy="34289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rPr>
              <a:t>‹№›</a:t>
            </a:fld>
            <a:endParaRPr lang="en-US" sz="1800" b="0" i="0" u="none" strike="noStrike" cap="none">
              <a:solidFill>
                <a:srgbClr val="888888"/>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bg>
      <p:bgPr>
        <a:solidFill>
          <a:schemeClr val="lt1"/>
        </a:solidFill>
        <a:effectLst/>
      </p:bgPr>
    </p:bg>
    <p:spTree>
      <p:nvGrpSpPr>
        <p:cNvPr id="1" name="Shape 15"/>
        <p:cNvGrpSpPr/>
        <p:nvPr/>
      </p:nvGrpSpPr>
      <p:grpSpPr>
        <a:xfrm>
          <a:off x="0" y="0"/>
          <a:ext cx="0" cy="0"/>
          <a:chOff x="0" y="0"/>
          <a:chExt cx="0" cy="0"/>
        </a:xfrm>
      </p:grpSpPr>
      <p:sp>
        <p:nvSpPr>
          <p:cNvPr id="16" name="Shape 16"/>
          <p:cNvSpPr/>
          <p:nvPr/>
        </p:nvSpPr>
        <p:spPr>
          <a:xfrm>
            <a:off x="1694688" y="245362"/>
            <a:ext cx="10479022" cy="1112518"/>
          </a:xfrm>
          <a:prstGeom prst="rect">
            <a:avLst/>
          </a:prstGeom>
          <a:blipFill rotWithShape="1">
            <a:blip r:embed="rId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7" name="Shape 17"/>
          <p:cNvSpPr txBox="1">
            <a:spLocks noGrp="1"/>
          </p:cNvSpPr>
          <p:nvPr>
            <p:ph type="title"/>
          </p:nvPr>
        </p:nvSpPr>
        <p:spPr>
          <a:xfrm>
            <a:off x="2393822" y="234187"/>
            <a:ext cx="7404353" cy="426720"/>
          </a:xfrm>
          <a:prstGeom prst="rect">
            <a:avLst/>
          </a:prstGeom>
          <a:noFill/>
          <a:ln>
            <a:noFill/>
          </a:ln>
        </p:spPr>
        <p:txBody>
          <a:bodyPr lIns="91425" tIns="91425" rIns="91425" bIns="91425" anchor="t" anchorCtr="0"/>
          <a:lstStyle>
            <a:lvl1pPr marL="0" marR="0" lvl="0" indent="0" algn="l" rtl="0">
              <a:spcBef>
                <a:spcPts val="0"/>
              </a:spcBef>
              <a:buNone/>
              <a:defRPr sz="28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body" idx="1"/>
          </p:nvPr>
        </p:nvSpPr>
        <p:spPr>
          <a:xfrm>
            <a:off x="609600" y="1577340"/>
            <a:ext cx="10972799"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19" name="Shape 19"/>
          <p:cNvSpPr txBox="1">
            <a:spLocks noGrp="1"/>
          </p:cNvSpPr>
          <p:nvPr>
            <p:ph type="ftr" idx="11"/>
          </p:nvPr>
        </p:nvSpPr>
        <p:spPr>
          <a:xfrm>
            <a:off x="4145280" y="6377939"/>
            <a:ext cx="3901440"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0" name="Shape 20"/>
          <p:cNvSpPr txBox="1">
            <a:spLocks noGrp="1"/>
          </p:cNvSpPr>
          <p:nvPr>
            <p:ph type="dt" idx="10"/>
          </p:nvPr>
        </p:nvSpPr>
        <p:spPr>
          <a:xfrm>
            <a:off x="609600" y="6377939"/>
            <a:ext cx="2804159"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1" name="Shape 21"/>
          <p:cNvSpPr txBox="1">
            <a:spLocks noGrp="1"/>
          </p:cNvSpPr>
          <p:nvPr>
            <p:ph type="sldNum" idx="12"/>
          </p:nvPr>
        </p:nvSpPr>
        <p:spPr>
          <a:xfrm>
            <a:off x="8778239" y="6377939"/>
            <a:ext cx="2804159" cy="34289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a:solidFill>
                  <a:srgbClr val="888888"/>
                </a:solidFill>
              </a:rPr>
              <a:t>‹№›</a:t>
            </a:fld>
            <a:endParaRPr lang="en-US" sz="1800">
              <a:solidFill>
                <a:srgbClr val="88888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914400" y="2125980"/>
            <a:ext cx="10363200" cy="1440180"/>
          </a:xfrm>
          <a:prstGeom prst="rect">
            <a:avLst/>
          </a:prstGeom>
          <a:noFill/>
          <a:ln>
            <a:noFill/>
          </a:ln>
        </p:spPr>
        <p:txBody>
          <a:bodyPr lIns="91425" tIns="91425" rIns="91425" bIns="91425" anchor="t" anchorCtr="0"/>
          <a:lstStyle>
            <a:lvl1pPr marL="0" marR="0" lvl="0" indent="0" algn="l" rtl="0">
              <a:spcBef>
                <a:spcPts val="0"/>
              </a:spcBef>
              <a:buNone/>
              <a:defRPr sz="28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subTitle" idx="1"/>
          </p:nvPr>
        </p:nvSpPr>
        <p:spPr>
          <a:xfrm>
            <a:off x="1828800" y="3840480"/>
            <a:ext cx="8534399" cy="17145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25" name="Shape 25"/>
          <p:cNvSpPr txBox="1">
            <a:spLocks noGrp="1"/>
          </p:cNvSpPr>
          <p:nvPr>
            <p:ph type="ftr" idx="11"/>
          </p:nvPr>
        </p:nvSpPr>
        <p:spPr>
          <a:xfrm>
            <a:off x="4145280" y="6377939"/>
            <a:ext cx="3901440"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6" name="Shape 26"/>
          <p:cNvSpPr txBox="1">
            <a:spLocks noGrp="1"/>
          </p:cNvSpPr>
          <p:nvPr>
            <p:ph type="dt" idx="10"/>
          </p:nvPr>
        </p:nvSpPr>
        <p:spPr>
          <a:xfrm>
            <a:off x="609600" y="6377939"/>
            <a:ext cx="2804159"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27" name="Shape 27"/>
          <p:cNvSpPr txBox="1">
            <a:spLocks noGrp="1"/>
          </p:cNvSpPr>
          <p:nvPr>
            <p:ph type="sldNum" idx="12"/>
          </p:nvPr>
        </p:nvSpPr>
        <p:spPr>
          <a:xfrm>
            <a:off x="8778239" y="6377939"/>
            <a:ext cx="2804159" cy="34289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a:solidFill>
                  <a:srgbClr val="888888"/>
                </a:solidFill>
              </a:rPr>
              <a:t>‹№›</a:t>
            </a:fld>
            <a:endParaRPr lang="en-US" sz="1800">
              <a:solidFill>
                <a:srgbClr val="888888"/>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393822" y="234187"/>
            <a:ext cx="7404353" cy="426720"/>
          </a:xfrm>
          <a:prstGeom prst="rect">
            <a:avLst/>
          </a:prstGeom>
          <a:noFill/>
          <a:ln>
            <a:noFill/>
          </a:ln>
        </p:spPr>
        <p:txBody>
          <a:bodyPr lIns="91425" tIns="91425" rIns="91425" bIns="91425" anchor="t" anchorCtr="0"/>
          <a:lstStyle>
            <a:lvl1pPr marL="0" marR="0" lvl="0" indent="0" algn="l" rtl="0">
              <a:spcBef>
                <a:spcPts val="0"/>
              </a:spcBef>
              <a:buNone/>
              <a:defRPr sz="28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609600" y="1577340"/>
            <a:ext cx="5303520"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31" name="Shape 31"/>
          <p:cNvSpPr txBox="1">
            <a:spLocks noGrp="1"/>
          </p:cNvSpPr>
          <p:nvPr>
            <p:ph type="body" idx="2"/>
          </p:nvPr>
        </p:nvSpPr>
        <p:spPr>
          <a:xfrm>
            <a:off x="6278880" y="1577340"/>
            <a:ext cx="5303520"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32" name="Shape 32"/>
          <p:cNvSpPr txBox="1">
            <a:spLocks noGrp="1"/>
          </p:cNvSpPr>
          <p:nvPr>
            <p:ph type="ftr" idx="11"/>
          </p:nvPr>
        </p:nvSpPr>
        <p:spPr>
          <a:xfrm>
            <a:off x="4145280" y="6377939"/>
            <a:ext cx="3901440"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33" name="Shape 33"/>
          <p:cNvSpPr txBox="1">
            <a:spLocks noGrp="1"/>
          </p:cNvSpPr>
          <p:nvPr>
            <p:ph type="dt" idx="10"/>
          </p:nvPr>
        </p:nvSpPr>
        <p:spPr>
          <a:xfrm>
            <a:off x="609600" y="6377939"/>
            <a:ext cx="2804159"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34" name="Shape 34"/>
          <p:cNvSpPr txBox="1">
            <a:spLocks noGrp="1"/>
          </p:cNvSpPr>
          <p:nvPr>
            <p:ph type="sldNum" idx="12"/>
          </p:nvPr>
        </p:nvSpPr>
        <p:spPr>
          <a:xfrm>
            <a:off x="8778239" y="6377939"/>
            <a:ext cx="2804159" cy="34289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a:solidFill>
                  <a:srgbClr val="888888"/>
                </a:solidFill>
              </a:rPr>
              <a:t>‹№›</a:t>
            </a:fld>
            <a:endParaRPr lang="en-US" sz="1800">
              <a:solidFill>
                <a:srgbClr val="888888"/>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2393822" y="234187"/>
            <a:ext cx="7404353" cy="426720"/>
          </a:xfrm>
          <a:prstGeom prst="rect">
            <a:avLst/>
          </a:prstGeom>
          <a:noFill/>
          <a:ln>
            <a:noFill/>
          </a:ln>
        </p:spPr>
        <p:txBody>
          <a:bodyPr lIns="91425" tIns="91425" rIns="91425" bIns="91425" anchor="t" anchorCtr="0"/>
          <a:lstStyle>
            <a:lvl1pPr marL="0" marR="0" lvl="0" indent="0" algn="l" rtl="0">
              <a:spcBef>
                <a:spcPts val="0"/>
              </a:spcBef>
              <a:buNone/>
              <a:defRPr sz="28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ftr" idx="11"/>
          </p:nvPr>
        </p:nvSpPr>
        <p:spPr>
          <a:xfrm>
            <a:off x="4145280" y="6377939"/>
            <a:ext cx="3901440"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38" name="Shape 38"/>
          <p:cNvSpPr txBox="1">
            <a:spLocks noGrp="1"/>
          </p:cNvSpPr>
          <p:nvPr>
            <p:ph type="dt" idx="10"/>
          </p:nvPr>
        </p:nvSpPr>
        <p:spPr>
          <a:xfrm>
            <a:off x="609600" y="6377939"/>
            <a:ext cx="2804159"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39" name="Shape 39"/>
          <p:cNvSpPr txBox="1">
            <a:spLocks noGrp="1"/>
          </p:cNvSpPr>
          <p:nvPr>
            <p:ph type="sldNum" idx="12"/>
          </p:nvPr>
        </p:nvSpPr>
        <p:spPr>
          <a:xfrm>
            <a:off x="8778239" y="6377939"/>
            <a:ext cx="2804159" cy="34289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a:solidFill>
                  <a:srgbClr val="888888"/>
                </a:solidFill>
              </a:rPr>
              <a:t>‹№›</a:t>
            </a:fld>
            <a:endParaRPr lang="en-US" sz="1800">
              <a:solidFill>
                <a:srgbClr val="888888"/>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393822" y="234187"/>
            <a:ext cx="7404353" cy="426720"/>
          </a:xfrm>
          <a:prstGeom prst="rect">
            <a:avLst/>
          </a:prstGeom>
          <a:noFill/>
          <a:ln>
            <a:noFill/>
          </a:ln>
        </p:spPr>
        <p:txBody>
          <a:bodyPr lIns="91425" tIns="91425" rIns="91425" bIns="91425" anchor="t" anchorCtr="0"/>
          <a:lstStyle>
            <a:lvl1pPr marL="0" marR="0" lvl="0" indent="0" algn="l" rtl="0">
              <a:spcBef>
                <a:spcPts val="0"/>
              </a:spcBef>
              <a:buNone/>
              <a:defRPr sz="28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609600" y="1577340"/>
            <a:ext cx="10972799"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8" name="Shape 8"/>
          <p:cNvSpPr txBox="1">
            <a:spLocks noGrp="1"/>
          </p:cNvSpPr>
          <p:nvPr>
            <p:ph type="ftr" idx="11"/>
          </p:nvPr>
        </p:nvSpPr>
        <p:spPr>
          <a:xfrm>
            <a:off x="4145280" y="6377939"/>
            <a:ext cx="3901440" cy="342899"/>
          </a:xfrm>
          <a:prstGeom prst="rect">
            <a:avLst/>
          </a:prstGeom>
          <a:noFill/>
          <a:ln>
            <a:noFill/>
          </a:ln>
        </p:spPr>
        <p:txBody>
          <a:bodyPr lIns="91425" tIns="91425" rIns="91425" bIns="91425" anchor="t" anchorCtr="0"/>
          <a:lstStyle>
            <a:lvl1pPr marL="0" marR="0" lvl="0" indent="0" algn="ctr" rtl="0">
              <a:spcBef>
                <a:spcPts val="0"/>
              </a:spcBef>
              <a:buNone/>
              <a:defRPr sz="1800" b="0" i="0" u="none" strike="noStrike" cap="none">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9" name="Shape 9"/>
          <p:cNvSpPr txBox="1">
            <a:spLocks noGrp="1"/>
          </p:cNvSpPr>
          <p:nvPr>
            <p:ph type="dt" idx="10"/>
          </p:nvPr>
        </p:nvSpPr>
        <p:spPr>
          <a:xfrm>
            <a:off x="609600" y="6377939"/>
            <a:ext cx="2804159" cy="34289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rgbClr val="888888"/>
                </a:solidFill>
              </a:defRPr>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0" name="Shape 10"/>
          <p:cNvSpPr txBox="1">
            <a:spLocks noGrp="1"/>
          </p:cNvSpPr>
          <p:nvPr>
            <p:ph type="sldNum" idx="12"/>
          </p:nvPr>
        </p:nvSpPr>
        <p:spPr>
          <a:xfrm>
            <a:off x="8778239" y="6377939"/>
            <a:ext cx="2804159" cy="342899"/>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rPr>
              <a:t>‹№›</a:t>
            </a:fld>
            <a:endParaRPr lang="en-US" sz="1800" b="0" i="0" u="none" strike="noStrike" cap="none">
              <a:solidFill>
                <a:srgbClr val="888888"/>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35.png"/><Relationship Id="rId18" Type="http://schemas.openxmlformats.org/officeDocument/2006/relationships/image" Target="../media/image140.png"/><Relationship Id="rId3" Type="http://schemas.openxmlformats.org/officeDocument/2006/relationships/image" Target="../media/image125.png"/><Relationship Id="rId21" Type="http://schemas.openxmlformats.org/officeDocument/2006/relationships/image" Target="../media/image2.pn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png"/><Relationship Id="rId2" Type="http://schemas.openxmlformats.org/officeDocument/2006/relationships/notesSlide" Target="../notesSlides/notesSlide10.xml"/><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1.xml"/><Relationship Id="rId6" Type="http://schemas.openxmlformats.org/officeDocument/2006/relationships/image" Target="../media/image128.png"/><Relationship Id="rId11" Type="http://schemas.openxmlformats.org/officeDocument/2006/relationships/image" Target="../media/image133.png"/><Relationship Id="rId5" Type="http://schemas.openxmlformats.org/officeDocument/2006/relationships/image" Target="../media/image127.png"/><Relationship Id="rId15" Type="http://schemas.openxmlformats.org/officeDocument/2006/relationships/image" Target="../media/image137.png"/><Relationship Id="rId23" Type="http://schemas.openxmlformats.org/officeDocument/2006/relationships/image" Target="../media/image144.jpg"/><Relationship Id="rId10" Type="http://schemas.openxmlformats.org/officeDocument/2006/relationships/image" Target="../media/image132.png"/><Relationship Id="rId19" Type="http://schemas.openxmlformats.org/officeDocument/2006/relationships/image" Target="../media/image141.png"/><Relationship Id="rId4" Type="http://schemas.openxmlformats.org/officeDocument/2006/relationships/image" Target="../media/image126.png"/><Relationship Id="rId9" Type="http://schemas.openxmlformats.org/officeDocument/2006/relationships/image" Target="../media/image131.png"/><Relationship Id="rId14" Type="http://schemas.openxmlformats.org/officeDocument/2006/relationships/image" Target="../media/image136.png"/><Relationship Id="rId22" Type="http://schemas.openxmlformats.org/officeDocument/2006/relationships/image" Target="../media/image143.jpg"/></Relationships>
</file>

<file path=ppt/slides/_rels/slide11.xml.rels><?xml version="1.0" encoding="UTF-8" standalone="yes"?>
<Relationships xmlns="http://schemas.openxmlformats.org/package/2006/relationships"><Relationship Id="rId13" Type="http://schemas.openxmlformats.org/officeDocument/2006/relationships/image" Target="../media/image155.png"/><Relationship Id="rId18" Type="http://schemas.openxmlformats.org/officeDocument/2006/relationships/image" Target="../media/image160.png"/><Relationship Id="rId26" Type="http://schemas.openxmlformats.org/officeDocument/2006/relationships/image" Target="../media/image168.png"/><Relationship Id="rId21" Type="http://schemas.openxmlformats.org/officeDocument/2006/relationships/image" Target="../media/image163.png"/><Relationship Id="rId34" Type="http://schemas.openxmlformats.org/officeDocument/2006/relationships/image" Target="../media/image2.png"/><Relationship Id="rId7" Type="http://schemas.openxmlformats.org/officeDocument/2006/relationships/image" Target="../media/image149.png"/><Relationship Id="rId12" Type="http://schemas.openxmlformats.org/officeDocument/2006/relationships/image" Target="../media/image154.png"/><Relationship Id="rId17" Type="http://schemas.openxmlformats.org/officeDocument/2006/relationships/image" Target="../media/image159.png"/><Relationship Id="rId25" Type="http://schemas.openxmlformats.org/officeDocument/2006/relationships/image" Target="../media/image167.png"/><Relationship Id="rId33" Type="http://schemas.openxmlformats.org/officeDocument/2006/relationships/image" Target="../media/image175.png"/><Relationship Id="rId38" Type="http://schemas.openxmlformats.org/officeDocument/2006/relationships/image" Target="../media/image179.png"/><Relationship Id="rId2" Type="http://schemas.openxmlformats.org/officeDocument/2006/relationships/notesSlide" Target="../notesSlides/notesSlide11.xml"/><Relationship Id="rId16" Type="http://schemas.openxmlformats.org/officeDocument/2006/relationships/image" Target="../media/image158.png"/><Relationship Id="rId20" Type="http://schemas.openxmlformats.org/officeDocument/2006/relationships/image" Target="../media/image162.png"/><Relationship Id="rId29" Type="http://schemas.openxmlformats.org/officeDocument/2006/relationships/image" Target="../media/image171.png"/><Relationship Id="rId1" Type="http://schemas.openxmlformats.org/officeDocument/2006/relationships/slideLayout" Target="../slideLayouts/slideLayout1.xml"/><Relationship Id="rId6" Type="http://schemas.openxmlformats.org/officeDocument/2006/relationships/image" Target="../media/image148.png"/><Relationship Id="rId11" Type="http://schemas.openxmlformats.org/officeDocument/2006/relationships/image" Target="../media/image153.png"/><Relationship Id="rId24" Type="http://schemas.openxmlformats.org/officeDocument/2006/relationships/image" Target="../media/image166.png"/><Relationship Id="rId32" Type="http://schemas.openxmlformats.org/officeDocument/2006/relationships/image" Target="../media/image174.png"/><Relationship Id="rId37" Type="http://schemas.openxmlformats.org/officeDocument/2006/relationships/image" Target="../media/image178.png"/><Relationship Id="rId5" Type="http://schemas.openxmlformats.org/officeDocument/2006/relationships/image" Target="../media/image147.png"/><Relationship Id="rId15" Type="http://schemas.openxmlformats.org/officeDocument/2006/relationships/image" Target="../media/image157.png"/><Relationship Id="rId23" Type="http://schemas.openxmlformats.org/officeDocument/2006/relationships/image" Target="../media/image165.png"/><Relationship Id="rId28" Type="http://schemas.openxmlformats.org/officeDocument/2006/relationships/image" Target="../media/image170.png"/><Relationship Id="rId36" Type="http://schemas.openxmlformats.org/officeDocument/2006/relationships/image" Target="../media/image177.png"/><Relationship Id="rId10" Type="http://schemas.openxmlformats.org/officeDocument/2006/relationships/image" Target="../media/image152.png"/><Relationship Id="rId19" Type="http://schemas.openxmlformats.org/officeDocument/2006/relationships/image" Target="../media/image161.png"/><Relationship Id="rId31" Type="http://schemas.openxmlformats.org/officeDocument/2006/relationships/image" Target="../media/image173.png"/><Relationship Id="rId4" Type="http://schemas.openxmlformats.org/officeDocument/2006/relationships/image" Target="../media/image146.png"/><Relationship Id="rId9" Type="http://schemas.openxmlformats.org/officeDocument/2006/relationships/image" Target="../media/image151.png"/><Relationship Id="rId14" Type="http://schemas.openxmlformats.org/officeDocument/2006/relationships/image" Target="../media/image156.png"/><Relationship Id="rId22" Type="http://schemas.openxmlformats.org/officeDocument/2006/relationships/image" Target="../media/image164.png"/><Relationship Id="rId27" Type="http://schemas.openxmlformats.org/officeDocument/2006/relationships/image" Target="../media/image169.png"/><Relationship Id="rId30" Type="http://schemas.openxmlformats.org/officeDocument/2006/relationships/image" Target="../media/image172.png"/><Relationship Id="rId35" Type="http://schemas.openxmlformats.org/officeDocument/2006/relationships/image" Target="../media/image176.png"/><Relationship Id="rId8" Type="http://schemas.openxmlformats.org/officeDocument/2006/relationships/image" Target="../media/image150.png"/><Relationship Id="rId3" Type="http://schemas.openxmlformats.org/officeDocument/2006/relationships/image" Target="../media/image145.png"/></Relationships>
</file>

<file path=ppt/slides/_rels/slide12.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80.jpg"/><Relationship Id="rId7" Type="http://schemas.openxmlformats.org/officeDocument/2006/relationships/image" Target="../media/image18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3.png"/><Relationship Id="rId5" Type="http://schemas.openxmlformats.org/officeDocument/2006/relationships/image" Target="../media/image182.png"/><Relationship Id="rId10" Type="http://schemas.openxmlformats.org/officeDocument/2006/relationships/image" Target="../media/image187.jpg"/><Relationship Id="rId4" Type="http://schemas.openxmlformats.org/officeDocument/2006/relationships/image" Target="../media/image181.png"/><Relationship Id="rId9" Type="http://schemas.openxmlformats.org/officeDocument/2006/relationships/image" Target="../media/image186.png"/></Relationships>
</file>

<file path=ppt/slides/_rels/slide13.xml.rels><?xml version="1.0" encoding="UTF-8" standalone="yes"?>
<Relationships xmlns="http://schemas.openxmlformats.org/package/2006/relationships"><Relationship Id="rId13" Type="http://schemas.openxmlformats.org/officeDocument/2006/relationships/image" Target="../media/image198.png"/><Relationship Id="rId18" Type="http://schemas.openxmlformats.org/officeDocument/2006/relationships/image" Target="../media/image203.png"/><Relationship Id="rId26" Type="http://schemas.openxmlformats.org/officeDocument/2006/relationships/image" Target="../media/image211.png"/><Relationship Id="rId21" Type="http://schemas.openxmlformats.org/officeDocument/2006/relationships/image" Target="../media/image206.png"/><Relationship Id="rId34" Type="http://schemas.openxmlformats.org/officeDocument/2006/relationships/image" Target="../media/image2.png"/><Relationship Id="rId7" Type="http://schemas.openxmlformats.org/officeDocument/2006/relationships/image" Target="../media/image192.png"/><Relationship Id="rId12" Type="http://schemas.openxmlformats.org/officeDocument/2006/relationships/image" Target="../media/image197.png"/><Relationship Id="rId17" Type="http://schemas.openxmlformats.org/officeDocument/2006/relationships/image" Target="../media/image202.png"/><Relationship Id="rId25" Type="http://schemas.openxmlformats.org/officeDocument/2006/relationships/image" Target="../media/image210.png"/><Relationship Id="rId33" Type="http://schemas.openxmlformats.org/officeDocument/2006/relationships/image" Target="../media/image218.png"/><Relationship Id="rId38" Type="http://schemas.openxmlformats.org/officeDocument/2006/relationships/image" Target="../media/image222.jpg"/><Relationship Id="rId2" Type="http://schemas.openxmlformats.org/officeDocument/2006/relationships/notesSlide" Target="../notesSlides/notesSlide13.xml"/><Relationship Id="rId16" Type="http://schemas.openxmlformats.org/officeDocument/2006/relationships/image" Target="../media/image201.png"/><Relationship Id="rId20" Type="http://schemas.openxmlformats.org/officeDocument/2006/relationships/image" Target="../media/image205.png"/><Relationship Id="rId29" Type="http://schemas.openxmlformats.org/officeDocument/2006/relationships/image" Target="../media/image214.png"/><Relationship Id="rId1" Type="http://schemas.openxmlformats.org/officeDocument/2006/relationships/slideLayout" Target="../slideLayouts/slideLayout1.xml"/><Relationship Id="rId6" Type="http://schemas.openxmlformats.org/officeDocument/2006/relationships/image" Target="../media/image191.png"/><Relationship Id="rId11" Type="http://schemas.openxmlformats.org/officeDocument/2006/relationships/image" Target="../media/image196.png"/><Relationship Id="rId24" Type="http://schemas.openxmlformats.org/officeDocument/2006/relationships/image" Target="../media/image209.png"/><Relationship Id="rId32" Type="http://schemas.openxmlformats.org/officeDocument/2006/relationships/image" Target="../media/image217.png"/><Relationship Id="rId37" Type="http://schemas.openxmlformats.org/officeDocument/2006/relationships/image" Target="../media/image221.png"/><Relationship Id="rId5" Type="http://schemas.openxmlformats.org/officeDocument/2006/relationships/image" Target="../media/image190.png"/><Relationship Id="rId15" Type="http://schemas.openxmlformats.org/officeDocument/2006/relationships/image" Target="../media/image200.png"/><Relationship Id="rId23" Type="http://schemas.openxmlformats.org/officeDocument/2006/relationships/image" Target="../media/image208.png"/><Relationship Id="rId28" Type="http://schemas.openxmlformats.org/officeDocument/2006/relationships/image" Target="../media/image213.png"/><Relationship Id="rId36" Type="http://schemas.openxmlformats.org/officeDocument/2006/relationships/image" Target="../media/image220.jpg"/><Relationship Id="rId10" Type="http://schemas.openxmlformats.org/officeDocument/2006/relationships/image" Target="../media/image195.png"/><Relationship Id="rId19" Type="http://schemas.openxmlformats.org/officeDocument/2006/relationships/image" Target="../media/image204.png"/><Relationship Id="rId31" Type="http://schemas.openxmlformats.org/officeDocument/2006/relationships/image" Target="../media/image216.png"/><Relationship Id="rId4" Type="http://schemas.openxmlformats.org/officeDocument/2006/relationships/image" Target="../media/image189.png"/><Relationship Id="rId9" Type="http://schemas.openxmlformats.org/officeDocument/2006/relationships/image" Target="../media/image194.png"/><Relationship Id="rId14" Type="http://schemas.openxmlformats.org/officeDocument/2006/relationships/image" Target="../media/image199.png"/><Relationship Id="rId22" Type="http://schemas.openxmlformats.org/officeDocument/2006/relationships/image" Target="../media/image207.png"/><Relationship Id="rId27" Type="http://schemas.openxmlformats.org/officeDocument/2006/relationships/image" Target="../media/image212.png"/><Relationship Id="rId30" Type="http://schemas.openxmlformats.org/officeDocument/2006/relationships/image" Target="../media/image215.png"/><Relationship Id="rId35" Type="http://schemas.openxmlformats.org/officeDocument/2006/relationships/image" Target="../media/image219.jpg"/><Relationship Id="rId8" Type="http://schemas.openxmlformats.org/officeDocument/2006/relationships/image" Target="../media/image193.png"/><Relationship Id="rId3" Type="http://schemas.openxmlformats.org/officeDocument/2006/relationships/image" Target="../media/image188.png"/></Relationships>
</file>

<file path=ppt/slides/_rels/slide14.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223.png"/><Relationship Id="rId7" Type="http://schemas.openxmlformats.org/officeDocument/2006/relationships/image" Target="../media/image22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 Id="rId9" Type="http://schemas.openxmlformats.org/officeDocument/2006/relationships/image" Target="../media/image229.png"/></Relationships>
</file>

<file path=ppt/slides/_rels/slide15.xml.rels><?xml version="1.0" encoding="UTF-8" standalone="yes"?>
<Relationships xmlns="http://schemas.openxmlformats.org/package/2006/relationships"><Relationship Id="rId8" Type="http://schemas.openxmlformats.org/officeDocument/2006/relationships/image" Target="../media/image235.png"/><Relationship Id="rId13" Type="http://schemas.openxmlformats.org/officeDocument/2006/relationships/image" Target="../media/image240.png"/><Relationship Id="rId18" Type="http://schemas.openxmlformats.org/officeDocument/2006/relationships/image" Target="../media/image245.png"/><Relationship Id="rId3" Type="http://schemas.openxmlformats.org/officeDocument/2006/relationships/image" Target="../media/image230.png"/><Relationship Id="rId21" Type="http://schemas.openxmlformats.org/officeDocument/2006/relationships/image" Target="../media/image248.png"/><Relationship Id="rId7" Type="http://schemas.openxmlformats.org/officeDocument/2006/relationships/image" Target="../media/image234.png"/><Relationship Id="rId12" Type="http://schemas.openxmlformats.org/officeDocument/2006/relationships/image" Target="../media/image239.png"/><Relationship Id="rId17" Type="http://schemas.openxmlformats.org/officeDocument/2006/relationships/image" Target="../media/image244.png"/><Relationship Id="rId2" Type="http://schemas.openxmlformats.org/officeDocument/2006/relationships/notesSlide" Target="../notesSlides/notesSlide15.xml"/><Relationship Id="rId16" Type="http://schemas.openxmlformats.org/officeDocument/2006/relationships/image" Target="../media/image243.png"/><Relationship Id="rId20" Type="http://schemas.openxmlformats.org/officeDocument/2006/relationships/image" Target="../media/image247.png"/><Relationship Id="rId1" Type="http://schemas.openxmlformats.org/officeDocument/2006/relationships/slideLayout" Target="../slideLayouts/slideLayout1.xml"/><Relationship Id="rId6" Type="http://schemas.openxmlformats.org/officeDocument/2006/relationships/image" Target="../media/image233.png"/><Relationship Id="rId11" Type="http://schemas.openxmlformats.org/officeDocument/2006/relationships/image" Target="../media/image238.png"/><Relationship Id="rId5" Type="http://schemas.openxmlformats.org/officeDocument/2006/relationships/image" Target="../media/image232.png"/><Relationship Id="rId15" Type="http://schemas.openxmlformats.org/officeDocument/2006/relationships/image" Target="../media/image242.png"/><Relationship Id="rId23" Type="http://schemas.openxmlformats.org/officeDocument/2006/relationships/image" Target="../media/image2.png"/><Relationship Id="rId10" Type="http://schemas.openxmlformats.org/officeDocument/2006/relationships/image" Target="../media/image237.png"/><Relationship Id="rId19" Type="http://schemas.openxmlformats.org/officeDocument/2006/relationships/image" Target="../media/image246.png"/><Relationship Id="rId4" Type="http://schemas.openxmlformats.org/officeDocument/2006/relationships/image" Target="../media/image231.png"/><Relationship Id="rId9" Type="http://schemas.openxmlformats.org/officeDocument/2006/relationships/image" Target="../media/image236.png"/><Relationship Id="rId14" Type="http://schemas.openxmlformats.org/officeDocument/2006/relationships/image" Target="../media/image241.png"/><Relationship Id="rId22" Type="http://schemas.openxmlformats.org/officeDocument/2006/relationships/image" Target="../media/image249.png"/></Relationships>
</file>

<file path=ppt/slides/_rels/slide16.xml.rels><?xml version="1.0" encoding="UTF-8" standalone="yes"?>
<Relationships xmlns="http://schemas.openxmlformats.org/package/2006/relationships"><Relationship Id="rId8" Type="http://schemas.openxmlformats.org/officeDocument/2006/relationships/image" Target="../media/image254.png"/><Relationship Id="rId13" Type="http://schemas.openxmlformats.org/officeDocument/2006/relationships/image" Target="../media/image259.png"/><Relationship Id="rId18" Type="http://schemas.openxmlformats.org/officeDocument/2006/relationships/image" Target="../media/image264.png"/><Relationship Id="rId3" Type="http://schemas.openxmlformats.org/officeDocument/2006/relationships/image" Target="../media/image230.png"/><Relationship Id="rId7" Type="http://schemas.openxmlformats.org/officeDocument/2006/relationships/image" Target="../media/image253.png"/><Relationship Id="rId12" Type="http://schemas.openxmlformats.org/officeDocument/2006/relationships/image" Target="../media/image258.png"/><Relationship Id="rId17" Type="http://schemas.openxmlformats.org/officeDocument/2006/relationships/image" Target="../media/image263.png"/><Relationship Id="rId2" Type="http://schemas.openxmlformats.org/officeDocument/2006/relationships/notesSlide" Target="../notesSlides/notesSlide16.xml"/><Relationship Id="rId16" Type="http://schemas.openxmlformats.org/officeDocument/2006/relationships/image" Target="../media/image262.pn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52.png"/><Relationship Id="rId11" Type="http://schemas.openxmlformats.org/officeDocument/2006/relationships/image" Target="../media/image257.png"/><Relationship Id="rId5" Type="http://schemas.openxmlformats.org/officeDocument/2006/relationships/image" Target="../media/image251.png"/><Relationship Id="rId15" Type="http://schemas.openxmlformats.org/officeDocument/2006/relationships/image" Target="../media/image261.png"/><Relationship Id="rId10" Type="http://schemas.openxmlformats.org/officeDocument/2006/relationships/image" Target="../media/image256.png"/><Relationship Id="rId19" Type="http://schemas.openxmlformats.org/officeDocument/2006/relationships/image" Target="../media/image265.png"/><Relationship Id="rId4" Type="http://schemas.openxmlformats.org/officeDocument/2006/relationships/image" Target="../media/image250.png"/><Relationship Id="rId9" Type="http://schemas.openxmlformats.org/officeDocument/2006/relationships/image" Target="../media/image255.png"/><Relationship Id="rId14" Type="http://schemas.openxmlformats.org/officeDocument/2006/relationships/image" Target="../media/image260.png"/></Relationships>
</file>

<file path=ppt/slides/_rels/slide17.xml.rels><?xml version="1.0" encoding="UTF-8" standalone="yes"?>
<Relationships xmlns="http://schemas.openxmlformats.org/package/2006/relationships"><Relationship Id="rId8" Type="http://schemas.openxmlformats.org/officeDocument/2006/relationships/image" Target="../media/image271.png"/><Relationship Id="rId13" Type="http://schemas.openxmlformats.org/officeDocument/2006/relationships/image" Target="../media/image276.png"/><Relationship Id="rId18" Type="http://schemas.openxmlformats.org/officeDocument/2006/relationships/image" Target="../media/image281.png"/><Relationship Id="rId3" Type="http://schemas.openxmlformats.org/officeDocument/2006/relationships/image" Target="../media/image266.png"/><Relationship Id="rId21" Type="http://schemas.openxmlformats.org/officeDocument/2006/relationships/image" Target="../media/image284.png"/><Relationship Id="rId7" Type="http://schemas.openxmlformats.org/officeDocument/2006/relationships/image" Target="../media/image270.png"/><Relationship Id="rId12" Type="http://schemas.openxmlformats.org/officeDocument/2006/relationships/image" Target="../media/image275.png"/><Relationship Id="rId17" Type="http://schemas.openxmlformats.org/officeDocument/2006/relationships/image" Target="../media/image280.png"/><Relationship Id="rId2" Type="http://schemas.openxmlformats.org/officeDocument/2006/relationships/notesSlide" Target="../notesSlides/notesSlide17.xml"/><Relationship Id="rId16" Type="http://schemas.openxmlformats.org/officeDocument/2006/relationships/image" Target="../media/image279.png"/><Relationship Id="rId20" Type="http://schemas.openxmlformats.org/officeDocument/2006/relationships/image" Target="../media/image283.png"/><Relationship Id="rId1" Type="http://schemas.openxmlformats.org/officeDocument/2006/relationships/slideLayout" Target="../slideLayouts/slideLayout1.xml"/><Relationship Id="rId6" Type="http://schemas.openxmlformats.org/officeDocument/2006/relationships/image" Target="../media/image269.png"/><Relationship Id="rId11" Type="http://schemas.openxmlformats.org/officeDocument/2006/relationships/image" Target="../media/image274.png"/><Relationship Id="rId5" Type="http://schemas.openxmlformats.org/officeDocument/2006/relationships/image" Target="../media/image268.png"/><Relationship Id="rId15" Type="http://schemas.openxmlformats.org/officeDocument/2006/relationships/image" Target="../media/image278.png"/><Relationship Id="rId10" Type="http://schemas.openxmlformats.org/officeDocument/2006/relationships/image" Target="../media/image273.png"/><Relationship Id="rId19" Type="http://schemas.openxmlformats.org/officeDocument/2006/relationships/image" Target="../media/image282.png"/><Relationship Id="rId4" Type="http://schemas.openxmlformats.org/officeDocument/2006/relationships/image" Target="../media/image267.png"/><Relationship Id="rId9" Type="http://schemas.openxmlformats.org/officeDocument/2006/relationships/image" Target="../media/image272.png"/><Relationship Id="rId14" Type="http://schemas.openxmlformats.org/officeDocument/2006/relationships/image" Target="../media/image277.png"/><Relationship Id="rId22" Type="http://schemas.openxmlformats.org/officeDocument/2006/relationships/image" Target="../media/image285.png"/></Relationships>
</file>

<file path=ppt/slides/_rels/slide18.xml.rels><?xml version="1.0" encoding="UTF-8" standalone="yes"?>
<Relationships xmlns="http://schemas.openxmlformats.org/package/2006/relationships"><Relationship Id="rId13" Type="http://schemas.openxmlformats.org/officeDocument/2006/relationships/image" Target="../media/image296.png"/><Relationship Id="rId18" Type="http://schemas.openxmlformats.org/officeDocument/2006/relationships/image" Target="../media/image301.png"/><Relationship Id="rId26" Type="http://schemas.openxmlformats.org/officeDocument/2006/relationships/image" Target="../media/image309.png"/><Relationship Id="rId39" Type="http://schemas.openxmlformats.org/officeDocument/2006/relationships/image" Target="../media/image322.png"/><Relationship Id="rId21" Type="http://schemas.openxmlformats.org/officeDocument/2006/relationships/image" Target="../media/image304.png"/><Relationship Id="rId34" Type="http://schemas.openxmlformats.org/officeDocument/2006/relationships/image" Target="../media/image317.png"/><Relationship Id="rId42" Type="http://schemas.openxmlformats.org/officeDocument/2006/relationships/image" Target="../media/image325.png"/><Relationship Id="rId47" Type="http://schemas.openxmlformats.org/officeDocument/2006/relationships/image" Target="../media/image330.png"/><Relationship Id="rId7" Type="http://schemas.openxmlformats.org/officeDocument/2006/relationships/image" Target="../media/image290.png"/><Relationship Id="rId2" Type="http://schemas.openxmlformats.org/officeDocument/2006/relationships/notesSlide" Target="../notesSlides/notesSlide18.xml"/><Relationship Id="rId16" Type="http://schemas.openxmlformats.org/officeDocument/2006/relationships/image" Target="../media/image299.png"/><Relationship Id="rId29" Type="http://schemas.openxmlformats.org/officeDocument/2006/relationships/image" Target="../media/image312.png"/><Relationship Id="rId11" Type="http://schemas.openxmlformats.org/officeDocument/2006/relationships/image" Target="../media/image294.png"/><Relationship Id="rId24" Type="http://schemas.openxmlformats.org/officeDocument/2006/relationships/image" Target="../media/image307.png"/><Relationship Id="rId32" Type="http://schemas.openxmlformats.org/officeDocument/2006/relationships/image" Target="../media/image315.png"/><Relationship Id="rId37" Type="http://schemas.openxmlformats.org/officeDocument/2006/relationships/image" Target="../media/image320.png"/><Relationship Id="rId40" Type="http://schemas.openxmlformats.org/officeDocument/2006/relationships/image" Target="../media/image323.png"/><Relationship Id="rId45" Type="http://schemas.openxmlformats.org/officeDocument/2006/relationships/image" Target="../media/image328.png"/><Relationship Id="rId5" Type="http://schemas.openxmlformats.org/officeDocument/2006/relationships/image" Target="../media/image288.png"/><Relationship Id="rId15" Type="http://schemas.openxmlformats.org/officeDocument/2006/relationships/image" Target="../media/image298.png"/><Relationship Id="rId23" Type="http://schemas.openxmlformats.org/officeDocument/2006/relationships/image" Target="../media/image306.png"/><Relationship Id="rId28" Type="http://schemas.openxmlformats.org/officeDocument/2006/relationships/image" Target="../media/image311.png"/><Relationship Id="rId36" Type="http://schemas.openxmlformats.org/officeDocument/2006/relationships/image" Target="../media/image319.png"/><Relationship Id="rId49" Type="http://schemas.openxmlformats.org/officeDocument/2006/relationships/image" Target="../media/image332.png"/><Relationship Id="rId10" Type="http://schemas.openxmlformats.org/officeDocument/2006/relationships/image" Target="../media/image293.png"/><Relationship Id="rId19" Type="http://schemas.openxmlformats.org/officeDocument/2006/relationships/image" Target="../media/image302.png"/><Relationship Id="rId31" Type="http://schemas.openxmlformats.org/officeDocument/2006/relationships/image" Target="../media/image314.png"/><Relationship Id="rId44" Type="http://schemas.openxmlformats.org/officeDocument/2006/relationships/image" Target="../media/image327.png"/><Relationship Id="rId4" Type="http://schemas.openxmlformats.org/officeDocument/2006/relationships/image" Target="../media/image287.png"/><Relationship Id="rId9" Type="http://schemas.openxmlformats.org/officeDocument/2006/relationships/image" Target="../media/image292.png"/><Relationship Id="rId14" Type="http://schemas.openxmlformats.org/officeDocument/2006/relationships/image" Target="../media/image297.png"/><Relationship Id="rId22" Type="http://schemas.openxmlformats.org/officeDocument/2006/relationships/image" Target="../media/image305.png"/><Relationship Id="rId27" Type="http://schemas.openxmlformats.org/officeDocument/2006/relationships/image" Target="../media/image310.png"/><Relationship Id="rId30" Type="http://schemas.openxmlformats.org/officeDocument/2006/relationships/image" Target="../media/image313.png"/><Relationship Id="rId35" Type="http://schemas.openxmlformats.org/officeDocument/2006/relationships/image" Target="../media/image318.png"/><Relationship Id="rId43" Type="http://schemas.openxmlformats.org/officeDocument/2006/relationships/image" Target="../media/image326.png"/><Relationship Id="rId48" Type="http://schemas.openxmlformats.org/officeDocument/2006/relationships/image" Target="../media/image331.png"/><Relationship Id="rId8" Type="http://schemas.openxmlformats.org/officeDocument/2006/relationships/image" Target="../media/image291.png"/><Relationship Id="rId3" Type="http://schemas.openxmlformats.org/officeDocument/2006/relationships/image" Target="../media/image286.png"/><Relationship Id="rId12" Type="http://schemas.openxmlformats.org/officeDocument/2006/relationships/image" Target="../media/image295.png"/><Relationship Id="rId17" Type="http://schemas.openxmlformats.org/officeDocument/2006/relationships/image" Target="../media/image300.png"/><Relationship Id="rId25" Type="http://schemas.openxmlformats.org/officeDocument/2006/relationships/image" Target="../media/image308.png"/><Relationship Id="rId33" Type="http://schemas.openxmlformats.org/officeDocument/2006/relationships/image" Target="../media/image316.png"/><Relationship Id="rId38" Type="http://schemas.openxmlformats.org/officeDocument/2006/relationships/image" Target="../media/image321.png"/><Relationship Id="rId46" Type="http://schemas.openxmlformats.org/officeDocument/2006/relationships/image" Target="../media/image329.png"/><Relationship Id="rId20" Type="http://schemas.openxmlformats.org/officeDocument/2006/relationships/image" Target="../media/image303.png"/><Relationship Id="rId41" Type="http://schemas.openxmlformats.org/officeDocument/2006/relationships/image" Target="../media/image324.png"/><Relationship Id="rId1" Type="http://schemas.openxmlformats.org/officeDocument/2006/relationships/slideLayout" Target="../slideLayouts/slideLayout1.xml"/><Relationship Id="rId6" Type="http://schemas.openxmlformats.org/officeDocument/2006/relationships/image" Target="../media/image289.png"/></Relationships>
</file>

<file path=ppt/slides/_rels/slide19.xml.rels><?xml version="1.0" encoding="UTF-8" standalone="yes"?>
<Relationships xmlns="http://schemas.openxmlformats.org/package/2006/relationships"><Relationship Id="rId13" Type="http://schemas.openxmlformats.org/officeDocument/2006/relationships/image" Target="../media/image343.png"/><Relationship Id="rId18" Type="http://schemas.openxmlformats.org/officeDocument/2006/relationships/image" Target="../media/image348.png"/><Relationship Id="rId26" Type="http://schemas.openxmlformats.org/officeDocument/2006/relationships/image" Target="../media/image356.png"/><Relationship Id="rId39" Type="http://schemas.openxmlformats.org/officeDocument/2006/relationships/image" Target="../media/image368.png"/><Relationship Id="rId21" Type="http://schemas.openxmlformats.org/officeDocument/2006/relationships/image" Target="../media/image351.png"/><Relationship Id="rId34" Type="http://schemas.openxmlformats.org/officeDocument/2006/relationships/image" Target="../media/image364.png"/><Relationship Id="rId42" Type="http://schemas.openxmlformats.org/officeDocument/2006/relationships/image" Target="../media/image371.png"/><Relationship Id="rId47" Type="http://schemas.openxmlformats.org/officeDocument/2006/relationships/image" Target="../media/image376.png"/><Relationship Id="rId50" Type="http://schemas.openxmlformats.org/officeDocument/2006/relationships/image" Target="../media/image379.png"/><Relationship Id="rId55" Type="http://schemas.openxmlformats.org/officeDocument/2006/relationships/image" Target="../media/image211.png"/><Relationship Id="rId7" Type="http://schemas.openxmlformats.org/officeDocument/2006/relationships/image" Target="../media/image337.png"/><Relationship Id="rId2" Type="http://schemas.openxmlformats.org/officeDocument/2006/relationships/notesSlide" Target="../notesSlides/notesSlide19.xml"/><Relationship Id="rId16" Type="http://schemas.openxmlformats.org/officeDocument/2006/relationships/image" Target="../media/image346.png"/><Relationship Id="rId29" Type="http://schemas.openxmlformats.org/officeDocument/2006/relationships/image" Target="../media/image359.png"/><Relationship Id="rId11" Type="http://schemas.openxmlformats.org/officeDocument/2006/relationships/image" Target="../media/image341.png"/><Relationship Id="rId24" Type="http://schemas.openxmlformats.org/officeDocument/2006/relationships/image" Target="../media/image354.png"/><Relationship Id="rId32" Type="http://schemas.openxmlformats.org/officeDocument/2006/relationships/image" Target="../media/image362.png"/><Relationship Id="rId37" Type="http://schemas.openxmlformats.org/officeDocument/2006/relationships/image" Target="../media/image366.png"/><Relationship Id="rId40" Type="http://schemas.openxmlformats.org/officeDocument/2006/relationships/image" Target="../media/image369.png"/><Relationship Id="rId45" Type="http://schemas.openxmlformats.org/officeDocument/2006/relationships/image" Target="../media/image374.png"/><Relationship Id="rId53" Type="http://schemas.openxmlformats.org/officeDocument/2006/relationships/image" Target="../media/image382.png"/><Relationship Id="rId58" Type="http://schemas.openxmlformats.org/officeDocument/2006/relationships/image" Target="../media/image385.jpg"/><Relationship Id="rId5" Type="http://schemas.openxmlformats.org/officeDocument/2006/relationships/image" Target="../media/image335.png"/><Relationship Id="rId19" Type="http://schemas.openxmlformats.org/officeDocument/2006/relationships/image" Target="../media/image349.png"/><Relationship Id="rId4" Type="http://schemas.openxmlformats.org/officeDocument/2006/relationships/image" Target="../media/image334.png"/><Relationship Id="rId9" Type="http://schemas.openxmlformats.org/officeDocument/2006/relationships/image" Target="../media/image339.png"/><Relationship Id="rId14" Type="http://schemas.openxmlformats.org/officeDocument/2006/relationships/image" Target="../media/image344.png"/><Relationship Id="rId22" Type="http://schemas.openxmlformats.org/officeDocument/2006/relationships/image" Target="../media/image352.png"/><Relationship Id="rId27" Type="http://schemas.openxmlformats.org/officeDocument/2006/relationships/image" Target="../media/image357.png"/><Relationship Id="rId30" Type="http://schemas.openxmlformats.org/officeDocument/2006/relationships/image" Target="../media/image360.png"/><Relationship Id="rId35" Type="http://schemas.openxmlformats.org/officeDocument/2006/relationships/image" Target="../media/image365.png"/><Relationship Id="rId43" Type="http://schemas.openxmlformats.org/officeDocument/2006/relationships/image" Target="../media/image372.png"/><Relationship Id="rId48" Type="http://schemas.openxmlformats.org/officeDocument/2006/relationships/image" Target="../media/image377.png"/><Relationship Id="rId56" Type="http://schemas.openxmlformats.org/officeDocument/2006/relationships/image" Target="../media/image384.png"/><Relationship Id="rId8" Type="http://schemas.openxmlformats.org/officeDocument/2006/relationships/image" Target="../media/image338.png"/><Relationship Id="rId51" Type="http://schemas.openxmlformats.org/officeDocument/2006/relationships/image" Target="../media/image380.png"/><Relationship Id="rId3" Type="http://schemas.openxmlformats.org/officeDocument/2006/relationships/image" Target="../media/image333.png"/><Relationship Id="rId12" Type="http://schemas.openxmlformats.org/officeDocument/2006/relationships/image" Target="../media/image342.png"/><Relationship Id="rId17" Type="http://schemas.openxmlformats.org/officeDocument/2006/relationships/image" Target="../media/image347.png"/><Relationship Id="rId25" Type="http://schemas.openxmlformats.org/officeDocument/2006/relationships/image" Target="../media/image355.png"/><Relationship Id="rId33" Type="http://schemas.openxmlformats.org/officeDocument/2006/relationships/image" Target="../media/image363.png"/><Relationship Id="rId38" Type="http://schemas.openxmlformats.org/officeDocument/2006/relationships/image" Target="../media/image367.png"/><Relationship Id="rId46" Type="http://schemas.openxmlformats.org/officeDocument/2006/relationships/image" Target="../media/image375.png"/><Relationship Id="rId59" Type="http://schemas.openxmlformats.org/officeDocument/2006/relationships/image" Target="../media/image386.jpg"/><Relationship Id="rId20" Type="http://schemas.openxmlformats.org/officeDocument/2006/relationships/image" Target="../media/image350.png"/><Relationship Id="rId41" Type="http://schemas.openxmlformats.org/officeDocument/2006/relationships/image" Target="../media/image370.png"/><Relationship Id="rId54" Type="http://schemas.openxmlformats.org/officeDocument/2006/relationships/image" Target="../media/image383.png"/><Relationship Id="rId1" Type="http://schemas.openxmlformats.org/officeDocument/2006/relationships/slideLayout" Target="../slideLayouts/slideLayout1.xml"/><Relationship Id="rId6" Type="http://schemas.openxmlformats.org/officeDocument/2006/relationships/image" Target="../media/image336.png"/><Relationship Id="rId15" Type="http://schemas.openxmlformats.org/officeDocument/2006/relationships/image" Target="../media/image345.png"/><Relationship Id="rId23" Type="http://schemas.openxmlformats.org/officeDocument/2006/relationships/image" Target="../media/image353.png"/><Relationship Id="rId28" Type="http://schemas.openxmlformats.org/officeDocument/2006/relationships/image" Target="../media/image358.png"/><Relationship Id="rId36" Type="http://schemas.openxmlformats.org/officeDocument/2006/relationships/image" Target="../media/image305.png"/><Relationship Id="rId49" Type="http://schemas.openxmlformats.org/officeDocument/2006/relationships/image" Target="../media/image378.png"/><Relationship Id="rId57" Type="http://schemas.openxmlformats.org/officeDocument/2006/relationships/image" Target="../media/image212.png"/><Relationship Id="rId10" Type="http://schemas.openxmlformats.org/officeDocument/2006/relationships/image" Target="../media/image340.png"/><Relationship Id="rId31" Type="http://schemas.openxmlformats.org/officeDocument/2006/relationships/image" Target="../media/image361.png"/><Relationship Id="rId44" Type="http://schemas.openxmlformats.org/officeDocument/2006/relationships/image" Target="../media/image373.png"/><Relationship Id="rId52" Type="http://schemas.openxmlformats.org/officeDocument/2006/relationships/image" Target="../media/image381.png"/><Relationship Id="rId60" Type="http://schemas.openxmlformats.org/officeDocument/2006/relationships/image" Target="../media/image387.jpg"/></Relationships>
</file>

<file path=ppt/slides/_rels/slide2.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pn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png"/><Relationship Id="rId47" Type="http://schemas.openxmlformats.org/officeDocument/2006/relationships/image" Target="../media/image56.png"/><Relationship Id="rId50" Type="http://schemas.openxmlformats.org/officeDocument/2006/relationships/image" Target="../media/image59.png"/><Relationship Id="rId55" Type="http://schemas.openxmlformats.org/officeDocument/2006/relationships/image" Target="../media/image64.png"/><Relationship Id="rId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5.png"/><Relationship Id="rId29" Type="http://schemas.openxmlformats.org/officeDocument/2006/relationships/image" Target="../media/image38.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45" Type="http://schemas.openxmlformats.org/officeDocument/2006/relationships/image" Target="../media/image54.png"/><Relationship Id="rId53" Type="http://schemas.openxmlformats.org/officeDocument/2006/relationships/image" Target="../media/image62.png"/><Relationship Id="rId5" Type="http://schemas.openxmlformats.org/officeDocument/2006/relationships/image" Target="../media/image14.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43" Type="http://schemas.openxmlformats.org/officeDocument/2006/relationships/image" Target="../media/image52.png"/><Relationship Id="rId48" Type="http://schemas.openxmlformats.org/officeDocument/2006/relationships/image" Target="../media/image57.png"/><Relationship Id="rId56" Type="http://schemas.openxmlformats.org/officeDocument/2006/relationships/image" Target="../media/image65.png"/><Relationship Id="rId8" Type="http://schemas.openxmlformats.org/officeDocument/2006/relationships/image" Target="../media/image17.png"/><Relationship Id="rId51" Type="http://schemas.openxmlformats.org/officeDocument/2006/relationships/image" Target="../media/image60.png"/><Relationship Id="rId3"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46" Type="http://schemas.openxmlformats.org/officeDocument/2006/relationships/image" Target="../media/image55.png"/><Relationship Id="rId20" Type="http://schemas.openxmlformats.org/officeDocument/2006/relationships/image" Target="../media/image29.png"/><Relationship Id="rId41" Type="http://schemas.openxmlformats.org/officeDocument/2006/relationships/image" Target="../media/image50.png"/><Relationship Id="rId54"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15.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49" Type="http://schemas.openxmlformats.org/officeDocument/2006/relationships/image" Target="../media/image58.png"/><Relationship Id="rId57" Type="http://schemas.openxmlformats.org/officeDocument/2006/relationships/image" Target="../media/image66.png"/><Relationship Id="rId10" Type="http://schemas.openxmlformats.org/officeDocument/2006/relationships/image" Target="../media/image19.png"/><Relationship Id="rId31" Type="http://schemas.openxmlformats.org/officeDocument/2006/relationships/image" Target="../media/image40.png"/><Relationship Id="rId44" Type="http://schemas.openxmlformats.org/officeDocument/2006/relationships/image" Target="../media/image53.png"/><Relationship Id="rId52" Type="http://schemas.openxmlformats.org/officeDocument/2006/relationships/image" Target="../media/image61.png"/></Relationships>
</file>

<file path=ppt/slides/_rels/slide20.xml.rels><?xml version="1.0" encoding="UTF-8" standalone="yes"?>
<Relationships xmlns="http://schemas.openxmlformats.org/package/2006/relationships"><Relationship Id="rId3" Type="http://schemas.openxmlformats.org/officeDocument/2006/relationships/image" Target="../media/image388.jpg"/><Relationship Id="rId7" Type="http://schemas.openxmlformats.org/officeDocument/2006/relationships/image" Target="../media/image392.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91.jpg"/><Relationship Id="rId5" Type="http://schemas.openxmlformats.org/officeDocument/2006/relationships/image" Target="../media/image390.jpg"/><Relationship Id="rId4" Type="http://schemas.openxmlformats.org/officeDocument/2006/relationships/image" Target="../media/image389.jpg"/></Relationships>
</file>

<file path=ppt/slides/_rels/slide21.xml.rels><?xml version="1.0" encoding="UTF-8" standalone="yes"?>
<Relationships xmlns="http://schemas.openxmlformats.org/package/2006/relationships"><Relationship Id="rId3" Type="http://schemas.openxmlformats.org/officeDocument/2006/relationships/image" Target="../media/image39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94.png"/></Relationships>
</file>

<file path=ppt/slides/_rels/slide22.xml.rels><?xml version="1.0" encoding="UTF-8" standalone="yes"?>
<Relationships xmlns="http://schemas.openxmlformats.org/package/2006/relationships"><Relationship Id="rId3" Type="http://schemas.openxmlformats.org/officeDocument/2006/relationships/image" Target="../media/image39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98.jpg"/><Relationship Id="rId5" Type="http://schemas.openxmlformats.org/officeDocument/2006/relationships/image" Target="../media/image397.png"/><Relationship Id="rId4" Type="http://schemas.openxmlformats.org/officeDocument/2006/relationships/image" Target="../media/image396.png"/></Relationships>
</file>

<file path=ppt/slides/_rels/slide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3" Type="http://schemas.openxmlformats.org/officeDocument/2006/relationships/image" Target="../media/image78.png"/><Relationship Id="rId18" Type="http://schemas.openxmlformats.org/officeDocument/2006/relationships/image" Target="../media/image83.png"/><Relationship Id="rId26" Type="http://schemas.openxmlformats.org/officeDocument/2006/relationships/image" Target="../media/image91.png"/><Relationship Id="rId39" Type="http://schemas.openxmlformats.org/officeDocument/2006/relationships/image" Target="../media/image104.png"/><Relationship Id="rId21" Type="http://schemas.openxmlformats.org/officeDocument/2006/relationships/image" Target="../media/image86.png"/><Relationship Id="rId34" Type="http://schemas.openxmlformats.org/officeDocument/2006/relationships/image" Target="../media/image99.png"/><Relationship Id="rId42" Type="http://schemas.openxmlformats.org/officeDocument/2006/relationships/image" Target="../media/image107.png"/><Relationship Id="rId47" Type="http://schemas.openxmlformats.org/officeDocument/2006/relationships/image" Target="../media/image2.png"/><Relationship Id="rId7" Type="http://schemas.openxmlformats.org/officeDocument/2006/relationships/image" Target="../media/image72.png"/><Relationship Id="rId2" Type="http://schemas.openxmlformats.org/officeDocument/2006/relationships/notesSlide" Target="../notesSlides/notesSlide4.xml"/><Relationship Id="rId16" Type="http://schemas.openxmlformats.org/officeDocument/2006/relationships/image" Target="../media/image81.png"/><Relationship Id="rId29"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9.png"/><Relationship Id="rId32" Type="http://schemas.openxmlformats.org/officeDocument/2006/relationships/image" Target="../media/image97.png"/><Relationship Id="rId37" Type="http://schemas.openxmlformats.org/officeDocument/2006/relationships/image" Target="../media/image102.png"/><Relationship Id="rId40" Type="http://schemas.openxmlformats.org/officeDocument/2006/relationships/image" Target="../media/image105.png"/><Relationship Id="rId45" Type="http://schemas.openxmlformats.org/officeDocument/2006/relationships/image" Target="../media/image110.pn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8.png"/><Relationship Id="rId28" Type="http://schemas.openxmlformats.org/officeDocument/2006/relationships/image" Target="../media/image93.png"/><Relationship Id="rId36" Type="http://schemas.openxmlformats.org/officeDocument/2006/relationships/image" Target="../media/image101.png"/><Relationship Id="rId10" Type="http://schemas.openxmlformats.org/officeDocument/2006/relationships/image" Target="../media/image75.png"/><Relationship Id="rId19" Type="http://schemas.openxmlformats.org/officeDocument/2006/relationships/image" Target="../media/image84.png"/><Relationship Id="rId31" Type="http://schemas.openxmlformats.org/officeDocument/2006/relationships/image" Target="../media/image96.png"/><Relationship Id="rId44" Type="http://schemas.openxmlformats.org/officeDocument/2006/relationships/image" Target="../media/image109.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7.png"/><Relationship Id="rId27" Type="http://schemas.openxmlformats.org/officeDocument/2006/relationships/image" Target="../media/image92.png"/><Relationship Id="rId30" Type="http://schemas.openxmlformats.org/officeDocument/2006/relationships/image" Target="../media/image95.png"/><Relationship Id="rId35" Type="http://schemas.openxmlformats.org/officeDocument/2006/relationships/image" Target="../media/image100.png"/><Relationship Id="rId43" Type="http://schemas.openxmlformats.org/officeDocument/2006/relationships/image" Target="../media/image108.png"/><Relationship Id="rId8" Type="http://schemas.openxmlformats.org/officeDocument/2006/relationships/image" Target="../media/image73.png"/><Relationship Id="rId3" Type="http://schemas.openxmlformats.org/officeDocument/2006/relationships/image" Target="../media/image68.png"/><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90.png"/><Relationship Id="rId33" Type="http://schemas.openxmlformats.org/officeDocument/2006/relationships/image" Target="../media/image98.png"/><Relationship Id="rId38" Type="http://schemas.openxmlformats.org/officeDocument/2006/relationships/image" Target="../media/image103.png"/><Relationship Id="rId46" Type="http://schemas.openxmlformats.org/officeDocument/2006/relationships/image" Target="../media/image111.png"/><Relationship Id="rId20" Type="http://schemas.openxmlformats.org/officeDocument/2006/relationships/image" Target="../media/image85.png"/><Relationship Id="rId41" Type="http://schemas.openxmlformats.org/officeDocument/2006/relationships/image" Target="../media/image106.png"/></Relationships>
</file>

<file path=ppt/slides/_rels/slide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4.png"/><Relationship Id="rId4" Type="http://schemas.openxmlformats.org/officeDocument/2006/relationships/image" Target="../media/image113.png"/></Relationships>
</file>

<file path=ppt/slides/_rels/slide6.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hyperlink" Target="https://www.zerowasteeurope.eu/2013/04/zero-waste-hierarchy/" TargetMode="External"/><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p:nvPr/>
        </p:nvSpPr>
        <p:spPr>
          <a:xfrm>
            <a:off x="9777982" y="473962"/>
            <a:ext cx="1652015" cy="752855"/>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5" name="Shape 45"/>
          <p:cNvSpPr/>
          <p:nvPr/>
        </p:nvSpPr>
        <p:spPr>
          <a:xfrm>
            <a:off x="3566414" y="2153360"/>
            <a:ext cx="2530220" cy="690676"/>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6" name="Shape 46"/>
          <p:cNvSpPr/>
          <p:nvPr/>
        </p:nvSpPr>
        <p:spPr>
          <a:xfrm>
            <a:off x="5988430" y="2153360"/>
            <a:ext cx="3279266" cy="690676"/>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7" name="Shape 47"/>
          <p:cNvSpPr/>
          <p:nvPr/>
        </p:nvSpPr>
        <p:spPr>
          <a:xfrm>
            <a:off x="2129282" y="2794125"/>
            <a:ext cx="8426831" cy="690371"/>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8" name="Shape 48"/>
          <p:cNvSpPr/>
          <p:nvPr/>
        </p:nvSpPr>
        <p:spPr>
          <a:xfrm>
            <a:off x="2452369" y="3433901"/>
            <a:ext cx="3555490" cy="690676"/>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9" name="Shape 49"/>
          <p:cNvSpPr/>
          <p:nvPr/>
        </p:nvSpPr>
        <p:spPr>
          <a:xfrm>
            <a:off x="5785739" y="3433901"/>
            <a:ext cx="1567688" cy="690676"/>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0" name="Shape 50"/>
          <p:cNvSpPr/>
          <p:nvPr/>
        </p:nvSpPr>
        <p:spPr>
          <a:xfrm>
            <a:off x="7092060" y="3433901"/>
            <a:ext cx="3160141" cy="690676"/>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1" name="Shape 51"/>
          <p:cNvSpPr/>
          <p:nvPr/>
        </p:nvSpPr>
        <p:spPr>
          <a:xfrm>
            <a:off x="9356470" y="5415685"/>
            <a:ext cx="2441829" cy="329488"/>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2" name="Shape 52"/>
          <p:cNvSpPr/>
          <p:nvPr/>
        </p:nvSpPr>
        <p:spPr>
          <a:xfrm>
            <a:off x="8707246" y="5720791"/>
            <a:ext cx="3135503" cy="329184"/>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3" name="Shape 53"/>
          <p:cNvSpPr/>
          <p:nvPr/>
        </p:nvSpPr>
        <p:spPr>
          <a:xfrm>
            <a:off x="9664317" y="6025591"/>
            <a:ext cx="2115819" cy="329184"/>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p:nvPr/>
        </p:nvSpPr>
        <p:spPr>
          <a:xfrm>
            <a:off x="3155950" y="518743"/>
            <a:ext cx="2236088" cy="657148"/>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26" name="Shape 426"/>
          <p:cNvSpPr/>
          <p:nvPr/>
        </p:nvSpPr>
        <p:spPr>
          <a:xfrm>
            <a:off x="5143500" y="623900"/>
            <a:ext cx="3906520" cy="526084"/>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27" name="Shape 427"/>
          <p:cNvSpPr/>
          <p:nvPr/>
        </p:nvSpPr>
        <p:spPr>
          <a:xfrm>
            <a:off x="471829" y="1659000"/>
            <a:ext cx="1258213" cy="492250"/>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28" name="Shape 428"/>
          <p:cNvSpPr/>
          <p:nvPr/>
        </p:nvSpPr>
        <p:spPr>
          <a:xfrm>
            <a:off x="1630045" y="1659000"/>
            <a:ext cx="4438523" cy="492250"/>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29" name="Shape 429"/>
          <p:cNvSpPr/>
          <p:nvPr/>
        </p:nvSpPr>
        <p:spPr>
          <a:xfrm>
            <a:off x="471829" y="2121991"/>
            <a:ext cx="11115802" cy="395020"/>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30" name="Shape 430"/>
          <p:cNvSpPr/>
          <p:nvPr/>
        </p:nvSpPr>
        <p:spPr>
          <a:xfrm>
            <a:off x="471829" y="2488438"/>
            <a:ext cx="2223896" cy="394714"/>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31" name="Shape 431"/>
          <p:cNvSpPr/>
          <p:nvPr/>
        </p:nvSpPr>
        <p:spPr>
          <a:xfrm>
            <a:off x="471829" y="3000450"/>
            <a:ext cx="920114" cy="492555"/>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32" name="Shape 432"/>
          <p:cNvSpPr/>
          <p:nvPr/>
        </p:nvSpPr>
        <p:spPr>
          <a:xfrm>
            <a:off x="1319149" y="3000450"/>
            <a:ext cx="1780031" cy="492555"/>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33" name="Shape 433"/>
          <p:cNvSpPr/>
          <p:nvPr/>
        </p:nvSpPr>
        <p:spPr>
          <a:xfrm>
            <a:off x="471829" y="3463492"/>
            <a:ext cx="417576" cy="395020"/>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34" name="Shape 434"/>
          <p:cNvSpPr/>
          <p:nvPr/>
        </p:nvSpPr>
        <p:spPr>
          <a:xfrm>
            <a:off x="680618" y="3463492"/>
            <a:ext cx="10448925" cy="395020"/>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35" name="Shape 435"/>
          <p:cNvSpPr/>
          <p:nvPr/>
        </p:nvSpPr>
        <p:spPr>
          <a:xfrm>
            <a:off x="471829" y="3829810"/>
            <a:ext cx="7780273" cy="394714"/>
          </a:xfrm>
          <a:prstGeom prst="rect">
            <a:avLst/>
          </a:prstGeom>
          <a:blipFill rotWithShape="1">
            <a:blip r:embed="rId1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36" name="Shape 436"/>
          <p:cNvSpPr/>
          <p:nvPr/>
        </p:nvSpPr>
        <p:spPr>
          <a:xfrm>
            <a:off x="471829" y="4340046"/>
            <a:ext cx="2444242" cy="526084"/>
          </a:xfrm>
          <a:prstGeom prst="rect">
            <a:avLst/>
          </a:prstGeom>
          <a:blipFill rotWithShape="1">
            <a:blip r:embed="rId1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37" name="Shape 437"/>
          <p:cNvSpPr/>
          <p:nvPr/>
        </p:nvSpPr>
        <p:spPr>
          <a:xfrm>
            <a:off x="2712466" y="4340046"/>
            <a:ext cx="1685925" cy="526084"/>
          </a:xfrm>
          <a:prstGeom prst="rect">
            <a:avLst/>
          </a:prstGeom>
          <a:blipFill rotWithShape="1">
            <a:blip r:embed="rId1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38" name="Shape 438"/>
          <p:cNvSpPr/>
          <p:nvPr/>
        </p:nvSpPr>
        <p:spPr>
          <a:xfrm>
            <a:off x="471829" y="4988305"/>
            <a:ext cx="2041016" cy="394715"/>
          </a:xfrm>
          <a:prstGeom prst="rect">
            <a:avLst/>
          </a:prstGeom>
          <a:blipFill rotWithShape="1">
            <a:blip r:embed="rId1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39" name="Shape 439"/>
          <p:cNvSpPr/>
          <p:nvPr/>
        </p:nvSpPr>
        <p:spPr>
          <a:xfrm>
            <a:off x="471829" y="5354116"/>
            <a:ext cx="2886329" cy="394715"/>
          </a:xfrm>
          <a:prstGeom prst="rect">
            <a:avLst/>
          </a:prstGeom>
          <a:blipFill rotWithShape="1">
            <a:blip r:embed="rId1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40" name="Shape 440"/>
          <p:cNvSpPr/>
          <p:nvPr/>
        </p:nvSpPr>
        <p:spPr>
          <a:xfrm>
            <a:off x="471829" y="5719571"/>
            <a:ext cx="2677160" cy="395020"/>
          </a:xfrm>
          <a:prstGeom prst="rect">
            <a:avLst/>
          </a:prstGeom>
          <a:blipFill rotWithShape="1">
            <a:blip r:embed="rId1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41" name="Shape 441"/>
          <p:cNvSpPr/>
          <p:nvPr/>
        </p:nvSpPr>
        <p:spPr>
          <a:xfrm>
            <a:off x="471829" y="6085941"/>
            <a:ext cx="2466466" cy="394715"/>
          </a:xfrm>
          <a:prstGeom prst="rect">
            <a:avLst/>
          </a:prstGeom>
          <a:blipFill rotWithShape="1">
            <a:blip r:embed="rId1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42" name="Shape 442"/>
          <p:cNvSpPr/>
          <p:nvPr/>
        </p:nvSpPr>
        <p:spPr>
          <a:xfrm>
            <a:off x="2793238" y="6085941"/>
            <a:ext cx="2212213" cy="394715"/>
          </a:xfrm>
          <a:prstGeom prst="rect">
            <a:avLst/>
          </a:prstGeom>
          <a:blipFill rotWithShape="1">
            <a:blip r:embed="rId2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43" name="Shape 443"/>
          <p:cNvSpPr/>
          <p:nvPr/>
        </p:nvSpPr>
        <p:spPr>
          <a:xfrm>
            <a:off x="9777982" y="473962"/>
            <a:ext cx="1652015" cy="752855"/>
          </a:xfrm>
          <a:prstGeom prst="rect">
            <a:avLst/>
          </a:prstGeom>
          <a:blipFill rotWithShape="1">
            <a:blip r:embed="rId2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44" name="Shape 444"/>
          <p:cNvSpPr/>
          <p:nvPr/>
        </p:nvSpPr>
        <p:spPr>
          <a:xfrm>
            <a:off x="460247" y="205739"/>
            <a:ext cx="1123187" cy="1132331"/>
          </a:xfrm>
          <a:prstGeom prst="rect">
            <a:avLst/>
          </a:prstGeom>
          <a:blipFill rotWithShape="1">
            <a:blip r:embed="rId2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45" name="Shape 445"/>
          <p:cNvSpPr/>
          <p:nvPr/>
        </p:nvSpPr>
        <p:spPr>
          <a:xfrm>
            <a:off x="1620011" y="205739"/>
            <a:ext cx="1132331" cy="1132331"/>
          </a:xfrm>
          <a:prstGeom prst="rect">
            <a:avLst/>
          </a:prstGeom>
          <a:blipFill rotWithShape="1">
            <a:blip r:embed="rId2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p:nvPr/>
        </p:nvSpPr>
        <p:spPr>
          <a:xfrm>
            <a:off x="471829" y="436118"/>
            <a:ext cx="4451730" cy="787908"/>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51" name="Shape 451"/>
          <p:cNvSpPr/>
          <p:nvPr/>
        </p:nvSpPr>
        <p:spPr>
          <a:xfrm>
            <a:off x="471829" y="1644980"/>
            <a:ext cx="6344919" cy="492555"/>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52" name="Shape 452"/>
          <p:cNvSpPr/>
          <p:nvPr/>
        </p:nvSpPr>
        <p:spPr>
          <a:xfrm>
            <a:off x="6635495" y="1724227"/>
            <a:ext cx="819670" cy="395020"/>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53" name="Shape 453"/>
          <p:cNvSpPr/>
          <p:nvPr/>
        </p:nvSpPr>
        <p:spPr>
          <a:xfrm>
            <a:off x="7318502" y="1724227"/>
            <a:ext cx="409194" cy="395020"/>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54" name="Shape 454"/>
          <p:cNvSpPr/>
          <p:nvPr/>
        </p:nvSpPr>
        <p:spPr>
          <a:xfrm>
            <a:off x="7670545" y="1724227"/>
            <a:ext cx="1187842" cy="395020"/>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55" name="Shape 455"/>
          <p:cNvSpPr/>
          <p:nvPr/>
        </p:nvSpPr>
        <p:spPr>
          <a:xfrm>
            <a:off x="471829" y="2255266"/>
            <a:ext cx="2856230" cy="492250"/>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56" name="Shape 456"/>
          <p:cNvSpPr/>
          <p:nvPr/>
        </p:nvSpPr>
        <p:spPr>
          <a:xfrm>
            <a:off x="3137660" y="2334514"/>
            <a:ext cx="750569" cy="394714"/>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57" name="Shape 457"/>
          <p:cNvSpPr/>
          <p:nvPr/>
        </p:nvSpPr>
        <p:spPr>
          <a:xfrm>
            <a:off x="3738117" y="2334514"/>
            <a:ext cx="88391" cy="394714"/>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58" name="Shape 458"/>
          <p:cNvSpPr/>
          <p:nvPr/>
        </p:nvSpPr>
        <p:spPr>
          <a:xfrm>
            <a:off x="3864608" y="2334514"/>
            <a:ext cx="1188199" cy="394714"/>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59" name="Shape 459"/>
          <p:cNvSpPr/>
          <p:nvPr/>
        </p:nvSpPr>
        <p:spPr>
          <a:xfrm>
            <a:off x="4904232" y="2334514"/>
            <a:ext cx="189737" cy="394714"/>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60" name="Shape 460"/>
          <p:cNvSpPr/>
          <p:nvPr/>
        </p:nvSpPr>
        <p:spPr>
          <a:xfrm>
            <a:off x="5030723" y="2334514"/>
            <a:ext cx="868678" cy="394714"/>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61" name="Shape 461"/>
          <p:cNvSpPr/>
          <p:nvPr/>
        </p:nvSpPr>
        <p:spPr>
          <a:xfrm>
            <a:off x="5754623" y="2334514"/>
            <a:ext cx="187451" cy="394714"/>
          </a:xfrm>
          <a:prstGeom prst="rect">
            <a:avLst/>
          </a:prstGeom>
          <a:blipFill rotWithShape="1">
            <a:blip r:embed="rId1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62" name="Shape 462"/>
          <p:cNvSpPr/>
          <p:nvPr/>
        </p:nvSpPr>
        <p:spPr>
          <a:xfrm>
            <a:off x="5879591" y="2334514"/>
            <a:ext cx="5588381" cy="394714"/>
          </a:xfrm>
          <a:prstGeom prst="rect">
            <a:avLst/>
          </a:prstGeom>
          <a:blipFill rotWithShape="1">
            <a:blip r:embed="rId1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63" name="Shape 463"/>
          <p:cNvSpPr/>
          <p:nvPr/>
        </p:nvSpPr>
        <p:spPr>
          <a:xfrm>
            <a:off x="471829" y="2718560"/>
            <a:ext cx="3044952" cy="394714"/>
          </a:xfrm>
          <a:prstGeom prst="rect">
            <a:avLst/>
          </a:prstGeom>
          <a:blipFill rotWithShape="1">
            <a:blip r:embed="rId1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64" name="Shape 464"/>
          <p:cNvSpPr/>
          <p:nvPr/>
        </p:nvSpPr>
        <p:spPr>
          <a:xfrm>
            <a:off x="3378453" y="2718560"/>
            <a:ext cx="1492122" cy="394714"/>
          </a:xfrm>
          <a:prstGeom prst="rect">
            <a:avLst/>
          </a:prstGeom>
          <a:blipFill rotWithShape="1">
            <a:blip r:embed="rId1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65" name="Shape 465"/>
          <p:cNvSpPr/>
          <p:nvPr/>
        </p:nvSpPr>
        <p:spPr>
          <a:xfrm>
            <a:off x="471829" y="3230878"/>
            <a:ext cx="3848227" cy="492252"/>
          </a:xfrm>
          <a:prstGeom prst="rect">
            <a:avLst/>
          </a:prstGeom>
          <a:blipFill rotWithShape="1">
            <a:blip r:embed="rId1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66" name="Shape 466"/>
          <p:cNvSpPr/>
          <p:nvPr/>
        </p:nvSpPr>
        <p:spPr>
          <a:xfrm>
            <a:off x="4117594" y="3310128"/>
            <a:ext cx="3836923" cy="394715"/>
          </a:xfrm>
          <a:prstGeom prst="rect">
            <a:avLst/>
          </a:prstGeom>
          <a:blipFill rotWithShape="1">
            <a:blip r:embed="rId1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67" name="Shape 467"/>
          <p:cNvSpPr/>
          <p:nvPr/>
        </p:nvSpPr>
        <p:spPr>
          <a:xfrm>
            <a:off x="7812278" y="3310128"/>
            <a:ext cx="2438907" cy="394715"/>
          </a:xfrm>
          <a:prstGeom prst="rect">
            <a:avLst/>
          </a:prstGeom>
          <a:blipFill rotWithShape="1">
            <a:blip r:embed="rId1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68" name="Shape 468"/>
          <p:cNvSpPr/>
          <p:nvPr/>
        </p:nvSpPr>
        <p:spPr>
          <a:xfrm>
            <a:off x="471829" y="3694176"/>
            <a:ext cx="2039365" cy="394715"/>
          </a:xfrm>
          <a:prstGeom prst="rect">
            <a:avLst/>
          </a:prstGeom>
          <a:blipFill rotWithShape="1">
            <a:blip r:embed="rId2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69" name="Shape 469"/>
          <p:cNvSpPr/>
          <p:nvPr/>
        </p:nvSpPr>
        <p:spPr>
          <a:xfrm>
            <a:off x="2354325" y="3694176"/>
            <a:ext cx="194309" cy="394715"/>
          </a:xfrm>
          <a:prstGeom prst="rect">
            <a:avLst/>
          </a:prstGeom>
          <a:blipFill rotWithShape="1">
            <a:blip r:embed="rId2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70" name="Shape 470"/>
          <p:cNvSpPr/>
          <p:nvPr/>
        </p:nvSpPr>
        <p:spPr>
          <a:xfrm>
            <a:off x="2483866" y="3694176"/>
            <a:ext cx="2142617" cy="394715"/>
          </a:xfrm>
          <a:prstGeom prst="rect">
            <a:avLst/>
          </a:prstGeom>
          <a:blipFill rotWithShape="1">
            <a:blip r:embed="rId2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71" name="Shape 471"/>
          <p:cNvSpPr/>
          <p:nvPr/>
        </p:nvSpPr>
        <p:spPr>
          <a:xfrm>
            <a:off x="4483607" y="3694176"/>
            <a:ext cx="3053079" cy="394715"/>
          </a:xfrm>
          <a:prstGeom prst="rect">
            <a:avLst/>
          </a:prstGeom>
          <a:blipFill rotWithShape="1">
            <a:blip r:embed="rId2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72" name="Shape 472"/>
          <p:cNvSpPr/>
          <p:nvPr/>
        </p:nvSpPr>
        <p:spPr>
          <a:xfrm>
            <a:off x="4482971" y="4039107"/>
            <a:ext cx="3028314" cy="0"/>
          </a:xfrm>
          <a:custGeom>
            <a:avLst/>
            <a:gdLst/>
            <a:ahLst/>
            <a:cxnLst/>
            <a:rect l="0" t="0" r="0" b="0"/>
            <a:pathLst>
              <a:path w="120000" h="120000" extrusionOk="0">
                <a:moveTo>
                  <a:pt x="0" y="0"/>
                </a:moveTo>
                <a:lnTo>
                  <a:pt x="119994" y="0"/>
                </a:lnTo>
              </a:path>
            </a:pathLst>
          </a:custGeom>
          <a:noFill/>
          <a:ln w="15225" cap="flat" cmpd="sng">
            <a:solidFill>
              <a:srgbClr val="0462C1"/>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473" name="Shape 473"/>
          <p:cNvSpPr/>
          <p:nvPr/>
        </p:nvSpPr>
        <p:spPr>
          <a:xfrm>
            <a:off x="7403845" y="3694176"/>
            <a:ext cx="216406" cy="394715"/>
          </a:xfrm>
          <a:prstGeom prst="rect">
            <a:avLst/>
          </a:prstGeom>
          <a:blipFill rotWithShape="1">
            <a:blip r:embed="rId2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74" name="Shape 474"/>
          <p:cNvSpPr/>
          <p:nvPr/>
        </p:nvSpPr>
        <p:spPr>
          <a:xfrm>
            <a:off x="471829" y="4205935"/>
            <a:ext cx="5084952" cy="492555"/>
          </a:xfrm>
          <a:prstGeom prst="rect">
            <a:avLst/>
          </a:prstGeom>
          <a:blipFill rotWithShape="1">
            <a:blip r:embed="rId2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75" name="Shape 475"/>
          <p:cNvSpPr/>
          <p:nvPr/>
        </p:nvSpPr>
        <p:spPr>
          <a:xfrm>
            <a:off x="5375146" y="4285182"/>
            <a:ext cx="2417825" cy="395020"/>
          </a:xfrm>
          <a:prstGeom prst="rect">
            <a:avLst/>
          </a:prstGeom>
          <a:blipFill rotWithShape="1">
            <a:blip r:embed="rId2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76" name="Shape 476"/>
          <p:cNvSpPr/>
          <p:nvPr/>
        </p:nvSpPr>
        <p:spPr>
          <a:xfrm>
            <a:off x="7650732" y="4285182"/>
            <a:ext cx="3897629" cy="395020"/>
          </a:xfrm>
          <a:prstGeom prst="rect">
            <a:avLst/>
          </a:prstGeom>
          <a:blipFill rotWithShape="1">
            <a:blip r:embed="rId2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77" name="Shape 477"/>
          <p:cNvSpPr/>
          <p:nvPr/>
        </p:nvSpPr>
        <p:spPr>
          <a:xfrm>
            <a:off x="471829" y="4816094"/>
            <a:ext cx="7702041" cy="492252"/>
          </a:xfrm>
          <a:prstGeom prst="rect">
            <a:avLst/>
          </a:prstGeom>
          <a:blipFill rotWithShape="1">
            <a:blip r:embed="rId2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78" name="Shape 478"/>
          <p:cNvSpPr/>
          <p:nvPr/>
        </p:nvSpPr>
        <p:spPr>
          <a:xfrm>
            <a:off x="7986014" y="4895341"/>
            <a:ext cx="3347720" cy="394715"/>
          </a:xfrm>
          <a:prstGeom prst="rect">
            <a:avLst/>
          </a:prstGeom>
          <a:blipFill rotWithShape="1">
            <a:blip r:embed="rId2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79" name="Shape 479"/>
          <p:cNvSpPr/>
          <p:nvPr/>
        </p:nvSpPr>
        <p:spPr>
          <a:xfrm>
            <a:off x="471829" y="5279439"/>
            <a:ext cx="10828782" cy="394715"/>
          </a:xfrm>
          <a:prstGeom prst="rect">
            <a:avLst/>
          </a:prstGeom>
          <a:blipFill rotWithShape="1">
            <a:blip r:embed="rId3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80" name="Shape 480"/>
          <p:cNvSpPr/>
          <p:nvPr/>
        </p:nvSpPr>
        <p:spPr>
          <a:xfrm>
            <a:off x="471829" y="5644896"/>
            <a:ext cx="8373998" cy="395020"/>
          </a:xfrm>
          <a:prstGeom prst="rect">
            <a:avLst/>
          </a:prstGeom>
          <a:blipFill rotWithShape="1">
            <a:blip r:embed="rId3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81" name="Shape 481"/>
          <p:cNvSpPr/>
          <p:nvPr/>
        </p:nvSpPr>
        <p:spPr>
          <a:xfrm>
            <a:off x="471829" y="6157569"/>
            <a:ext cx="2816733" cy="492252"/>
          </a:xfrm>
          <a:prstGeom prst="rect">
            <a:avLst/>
          </a:prstGeom>
          <a:blipFill rotWithShape="1">
            <a:blip r:embed="rId3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82" name="Shape 482"/>
          <p:cNvSpPr/>
          <p:nvPr/>
        </p:nvSpPr>
        <p:spPr>
          <a:xfrm>
            <a:off x="3087369" y="6236817"/>
            <a:ext cx="5011038" cy="394715"/>
          </a:xfrm>
          <a:prstGeom prst="rect">
            <a:avLst/>
          </a:prstGeom>
          <a:blipFill rotWithShape="1">
            <a:blip r:embed="rId3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83" name="Shape 483"/>
          <p:cNvSpPr/>
          <p:nvPr/>
        </p:nvSpPr>
        <p:spPr>
          <a:xfrm>
            <a:off x="7950960" y="6236817"/>
            <a:ext cx="2039365" cy="394715"/>
          </a:xfrm>
          <a:prstGeom prst="rect">
            <a:avLst/>
          </a:prstGeom>
          <a:blipFill rotWithShape="1">
            <a:blip r:embed="rId2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84" name="Shape 484"/>
          <p:cNvSpPr/>
          <p:nvPr/>
        </p:nvSpPr>
        <p:spPr>
          <a:xfrm>
            <a:off x="9777982" y="473962"/>
            <a:ext cx="1652015" cy="752855"/>
          </a:xfrm>
          <a:prstGeom prst="rect">
            <a:avLst/>
          </a:prstGeom>
          <a:blipFill rotWithShape="1">
            <a:blip r:embed="rId3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85" name="Shape 485"/>
          <p:cNvSpPr/>
          <p:nvPr/>
        </p:nvSpPr>
        <p:spPr>
          <a:xfrm>
            <a:off x="4974335" y="464818"/>
            <a:ext cx="877823" cy="873250"/>
          </a:xfrm>
          <a:prstGeom prst="rect">
            <a:avLst/>
          </a:prstGeom>
          <a:blipFill rotWithShape="1">
            <a:blip r:embed="rId3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86" name="Shape 486"/>
          <p:cNvSpPr/>
          <p:nvPr/>
        </p:nvSpPr>
        <p:spPr>
          <a:xfrm>
            <a:off x="5876544" y="464818"/>
            <a:ext cx="864106" cy="873250"/>
          </a:xfrm>
          <a:prstGeom prst="rect">
            <a:avLst/>
          </a:prstGeom>
          <a:blipFill rotWithShape="1">
            <a:blip r:embed="rId3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87" name="Shape 487"/>
          <p:cNvSpPr/>
          <p:nvPr/>
        </p:nvSpPr>
        <p:spPr>
          <a:xfrm>
            <a:off x="7703818" y="451104"/>
            <a:ext cx="872489" cy="877061"/>
          </a:xfrm>
          <a:prstGeom prst="rect">
            <a:avLst/>
          </a:prstGeom>
          <a:blipFill rotWithShape="1">
            <a:blip r:embed="rId3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88" name="Shape 488"/>
          <p:cNvSpPr/>
          <p:nvPr/>
        </p:nvSpPr>
        <p:spPr>
          <a:xfrm>
            <a:off x="6786371" y="463295"/>
            <a:ext cx="878585" cy="874013"/>
          </a:xfrm>
          <a:prstGeom prst="rect">
            <a:avLst/>
          </a:prstGeom>
          <a:blipFill rotWithShape="1">
            <a:blip r:embed="rId3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p:nvPr/>
        </p:nvSpPr>
        <p:spPr>
          <a:xfrm>
            <a:off x="7191756" y="176783"/>
            <a:ext cx="4733543" cy="4969763"/>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94" name="Shape 494"/>
          <p:cNvSpPr/>
          <p:nvPr/>
        </p:nvSpPr>
        <p:spPr>
          <a:xfrm>
            <a:off x="263041" y="5431535"/>
            <a:ext cx="10262869" cy="460246"/>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95" name="Shape 495"/>
          <p:cNvSpPr/>
          <p:nvPr/>
        </p:nvSpPr>
        <p:spPr>
          <a:xfrm>
            <a:off x="10357739" y="5431535"/>
            <a:ext cx="1175917" cy="460246"/>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96" name="Shape 496"/>
          <p:cNvSpPr/>
          <p:nvPr/>
        </p:nvSpPr>
        <p:spPr>
          <a:xfrm>
            <a:off x="263041" y="5858255"/>
            <a:ext cx="2098801" cy="460247"/>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97" name="Shape 497"/>
          <p:cNvSpPr/>
          <p:nvPr/>
        </p:nvSpPr>
        <p:spPr>
          <a:xfrm>
            <a:off x="2171064" y="5858255"/>
            <a:ext cx="274318" cy="460247"/>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98" name="Shape 498"/>
          <p:cNvSpPr/>
          <p:nvPr/>
        </p:nvSpPr>
        <p:spPr>
          <a:xfrm>
            <a:off x="2308225" y="5858255"/>
            <a:ext cx="865251" cy="460247"/>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499" name="Shape 499"/>
          <p:cNvSpPr/>
          <p:nvPr/>
        </p:nvSpPr>
        <p:spPr>
          <a:xfrm>
            <a:off x="3000500" y="5858255"/>
            <a:ext cx="5589650" cy="460247"/>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00" name="Shape 500"/>
          <p:cNvSpPr/>
          <p:nvPr/>
        </p:nvSpPr>
        <p:spPr>
          <a:xfrm>
            <a:off x="144779" y="176783"/>
            <a:ext cx="7010400" cy="4969763"/>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p:nvPr/>
        </p:nvSpPr>
        <p:spPr>
          <a:xfrm>
            <a:off x="466039" y="514806"/>
            <a:ext cx="3622929" cy="724203"/>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graphicFrame>
        <p:nvGraphicFramePr>
          <p:cNvPr id="511" name="Shape 511"/>
          <p:cNvGraphicFramePr/>
          <p:nvPr>
            <p:extLst>
              <p:ext uri="{D42A27DB-BD31-4B8C-83A1-F6EECF244321}">
                <p14:modId xmlns:p14="http://schemas.microsoft.com/office/powerpoint/2010/main" val="1154149428"/>
              </p:ext>
            </p:extLst>
          </p:nvPr>
        </p:nvGraphicFramePr>
        <p:xfrm>
          <a:off x="368300" y="2178430"/>
          <a:ext cx="11417300" cy="4378010"/>
        </p:xfrm>
        <a:graphic>
          <a:graphicData uri="http://schemas.openxmlformats.org/drawingml/2006/table">
            <a:tbl>
              <a:tblPr firstRow="1" bandRow="1">
                <a:noFill/>
                <a:tableStyleId>{F1C0B8BD-7F38-463E-975E-11289C613796}</a:tableStyleId>
              </a:tblPr>
              <a:tblGrid>
                <a:gridCol w="5816600">
                  <a:extLst>
                    <a:ext uri="{9D8B030D-6E8A-4147-A177-3AD203B41FA5}">
                      <a16:colId xmlns:a16="http://schemas.microsoft.com/office/drawing/2014/main" val="20000"/>
                    </a:ext>
                  </a:extLst>
                </a:gridCol>
                <a:gridCol w="5600700">
                  <a:extLst>
                    <a:ext uri="{9D8B030D-6E8A-4147-A177-3AD203B41FA5}">
                      <a16:colId xmlns:a16="http://schemas.microsoft.com/office/drawing/2014/main" val="20001"/>
                    </a:ext>
                  </a:extLst>
                </a:gridCol>
              </a:tblGrid>
              <a:tr h="637425">
                <a:tc>
                  <a:txBody>
                    <a:bodyPr/>
                    <a:lstStyle/>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45"/>
                        </a:spcBef>
                        <a:buSzPct val="25000"/>
                        <a:buNone/>
                      </a:pPr>
                      <a:endParaRPr sz="1150" u="none" strike="noStrike" cap="none">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5B9BD4"/>
                    </a:solidFill>
                  </a:tcPr>
                </a:tc>
                <a:tc>
                  <a:txBody>
                    <a:bodyPr/>
                    <a:lstStyle/>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45"/>
                        </a:spcBef>
                        <a:buSzPct val="25000"/>
                        <a:buNone/>
                      </a:pPr>
                      <a:endParaRPr sz="1150" u="none" strike="noStrike" cap="none">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5B9BD4"/>
                    </a:solidFill>
                  </a:tcPr>
                </a:tc>
                <a:extLst>
                  <a:ext uri="{0D108BD9-81ED-4DB2-BD59-A6C34878D82A}">
                    <a16:rowId xmlns:a16="http://schemas.microsoft.com/office/drawing/2014/main" val="10000"/>
                  </a:ext>
                </a:extLst>
              </a:tr>
              <a:tr h="822950">
                <a:tc>
                  <a:txBody>
                    <a:bodyPr/>
                    <a:lstStyle/>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10"/>
                        </a:spcBef>
                        <a:buSzPct val="25000"/>
                        <a:buNone/>
                      </a:pPr>
                      <a:endParaRPr sz="1450" u="none" strike="noStrike" cap="none">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2DEEE"/>
                    </a:solidFill>
                  </a:tcPr>
                </a:tc>
                <a:tc>
                  <a:txBody>
                    <a:bodyPr/>
                    <a:lstStyle/>
                    <a:p>
                      <a:pPr marL="0" marR="1287145" lvl="0" indent="0" algn="ctr" rtl="0">
                        <a:lnSpc>
                          <a:spcPct val="100000"/>
                        </a:lnSpc>
                        <a:spcBef>
                          <a:spcPts val="0"/>
                        </a:spcBef>
                        <a:buSzPct val="25000"/>
                        <a:buNone/>
                      </a:pPr>
                      <a:endParaRPr lang="en-US" sz="2400" u="none" strike="noStrike" cap="none" dirty="0">
                        <a:latin typeface="Noto Sans Symbols"/>
                        <a:ea typeface="Noto Sans Symbols"/>
                        <a:cs typeface="Noto Sans Symbols"/>
                        <a:sym typeface="Noto Sans Symbols"/>
                      </a:endParaRPr>
                    </a:p>
                  </a:txBody>
                  <a:tcPr marL="0" marR="0" marT="0" marB="0">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2DEEE"/>
                    </a:solidFill>
                  </a:tcPr>
                </a:tc>
                <a:extLst>
                  <a:ext uri="{0D108BD9-81ED-4DB2-BD59-A6C34878D82A}">
                    <a16:rowId xmlns:a16="http://schemas.microsoft.com/office/drawing/2014/main" val="10001"/>
                  </a:ext>
                </a:extLst>
              </a:tr>
              <a:tr h="1212600">
                <a:tc>
                  <a:txBody>
                    <a:bodyPr/>
                    <a:lstStyle/>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spcAft>
                          <a:spcPts val="0"/>
                        </a:spcAft>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15"/>
                        </a:spcBef>
                        <a:buSzPct val="25000"/>
                        <a:buNone/>
                      </a:pPr>
                      <a:endParaRPr sz="1200" u="none" strike="noStrike" cap="none">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AEEF7"/>
                    </a:solidFill>
                  </a:tcPr>
                </a:tc>
                <a:tc>
                  <a:txBody>
                    <a:bodyPr/>
                    <a:lstStyle/>
                    <a:p>
                      <a:pPr marL="0" marR="958214" lvl="0" indent="0" algn="r" rtl="0">
                        <a:lnSpc>
                          <a:spcPct val="100000"/>
                        </a:lnSpc>
                        <a:spcBef>
                          <a:spcPts val="0"/>
                        </a:spcBef>
                        <a:buSzPct val="25000"/>
                        <a:buNone/>
                      </a:pPr>
                      <a:r>
                        <a:rPr lang="en-US" sz="2400" u="none" strike="noStrike" cap="none">
                          <a:latin typeface="Noto Sans Symbols"/>
                          <a:ea typeface="Noto Sans Symbols"/>
                          <a:cs typeface="Noto Sans Symbols"/>
                          <a:sym typeface="Noto Sans Symbols"/>
                        </a:rPr>
                        <a:t>→</a:t>
                      </a:r>
                    </a:p>
                  </a:txBody>
                  <a:tcPr marL="0" marR="0" marT="0" marB="0">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0002"/>
                  </a:ext>
                </a:extLst>
              </a:tr>
              <a:tr h="822950">
                <a:tc>
                  <a:txBody>
                    <a:bodyPr/>
                    <a:lstStyle/>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2DEEE"/>
                    </a:solidFill>
                  </a:tcPr>
                </a:tc>
                <a:tc>
                  <a:txBody>
                    <a:bodyPr/>
                    <a:lstStyle/>
                    <a:p>
                      <a:pPr marL="45720" marR="0" lvl="0" indent="-7619" algn="ctr" rtl="0">
                        <a:lnSpc>
                          <a:spcPct val="100000"/>
                        </a:lnSpc>
                        <a:spcBef>
                          <a:spcPts val="0"/>
                        </a:spcBef>
                        <a:buSzPct val="25000"/>
                        <a:buNone/>
                      </a:pPr>
                      <a:r>
                        <a:rPr lang="en-US" sz="2400" u="none" strike="noStrike" cap="none">
                          <a:latin typeface="Noto Sans Symbols"/>
                          <a:ea typeface="Noto Sans Symbols"/>
                          <a:cs typeface="Noto Sans Symbols"/>
                          <a:sym typeface="Noto Sans Symbols"/>
                        </a:rPr>
                        <a:t>→</a:t>
                      </a:r>
                    </a:p>
                  </a:txBody>
                  <a:tcPr marL="0" marR="0" marT="0" marB="0">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2DEEE"/>
                    </a:solidFill>
                  </a:tcPr>
                </a:tc>
                <a:extLst>
                  <a:ext uri="{0D108BD9-81ED-4DB2-BD59-A6C34878D82A}">
                    <a16:rowId xmlns:a16="http://schemas.microsoft.com/office/drawing/2014/main" val="10003"/>
                  </a:ext>
                </a:extLst>
              </a:tr>
              <a:tr h="837375">
                <a:tc>
                  <a:txBody>
                    <a:bodyPr/>
                    <a:lstStyle/>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p>
                      <a:pPr marL="0" marR="0" lvl="0" indent="0" algn="l" rtl="0">
                        <a:lnSpc>
                          <a:spcPct val="100000"/>
                        </a:lnSpc>
                        <a:spcBef>
                          <a:spcPts val="0"/>
                        </a:spcBef>
                        <a:buSzPct val="25000"/>
                        <a:buNone/>
                      </a:pPr>
                      <a:endParaRPr sz="1000" u="none" strike="noStrike" cap="none">
                        <a:latin typeface="Times New Roman"/>
                        <a:ea typeface="Times New Roman"/>
                        <a:cs typeface="Times New Roman"/>
                        <a:sym typeface="Times New Roman"/>
                      </a:endParaRPr>
                    </a:p>
                  </a:txBody>
                  <a:tcPr marL="0" marR="0" marT="0" marB="0">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AEEF7"/>
                    </a:solidFill>
                  </a:tcPr>
                </a:tc>
                <a:tc>
                  <a:txBody>
                    <a:bodyPr/>
                    <a:lstStyle/>
                    <a:p>
                      <a:pPr marL="932814" marR="0" lvl="0" indent="-5714" algn="ctr" rtl="0">
                        <a:lnSpc>
                          <a:spcPct val="100000"/>
                        </a:lnSpc>
                        <a:spcBef>
                          <a:spcPts val="0"/>
                        </a:spcBef>
                        <a:buSzPct val="25000"/>
                        <a:buNone/>
                      </a:pPr>
                      <a:r>
                        <a:rPr lang="en-US" sz="2400" u="none" strike="noStrike" cap="none" dirty="0">
                          <a:latin typeface="Noto Sans Symbols"/>
                          <a:ea typeface="Noto Sans Symbols"/>
                          <a:cs typeface="Noto Sans Symbols"/>
                          <a:sym typeface="Noto Sans Symbols"/>
                        </a:rPr>
                        <a:t>→</a:t>
                      </a:r>
                    </a:p>
                  </a:txBody>
                  <a:tcPr marL="0" marR="0" marT="0" marB="0">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AEEF7"/>
                    </a:solidFill>
                  </a:tcPr>
                </a:tc>
                <a:extLst>
                  <a:ext uri="{0D108BD9-81ED-4DB2-BD59-A6C34878D82A}">
                    <a16:rowId xmlns:a16="http://schemas.microsoft.com/office/drawing/2014/main" val="10004"/>
                  </a:ext>
                </a:extLst>
              </a:tr>
            </a:tbl>
          </a:graphicData>
        </a:graphic>
      </p:graphicFrame>
      <p:sp>
        <p:nvSpPr>
          <p:cNvPr id="512" name="Shape 512"/>
          <p:cNvSpPr/>
          <p:nvPr/>
        </p:nvSpPr>
        <p:spPr>
          <a:xfrm>
            <a:off x="466039" y="2208275"/>
            <a:ext cx="1424431" cy="394714"/>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13" name="Shape 513"/>
          <p:cNvSpPr/>
          <p:nvPr/>
        </p:nvSpPr>
        <p:spPr>
          <a:xfrm>
            <a:off x="6283451" y="2208275"/>
            <a:ext cx="718183" cy="394714"/>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14" name="Shape 514"/>
          <p:cNvSpPr/>
          <p:nvPr/>
        </p:nvSpPr>
        <p:spPr>
          <a:xfrm>
            <a:off x="6938771" y="2208275"/>
            <a:ext cx="2142107" cy="394714"/>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15" name="Shape 515"/>
          <p:cNvSpPr/>
          <p:nvPr/>
        </p:nvSpPr>
        <p:spPr>
          <a:xfrm>
            <a:off x="466039" y="3028823"/>
            <a:ext cx="2836417" cy="394714"/>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16" name="Shape 516"/>
          <p:cNvSpPr/>
          <p:nvPr/>
        </p:nvSpPr>
        <p:spPr>
          <a:xfrm>
            <a:off x="6283451" y="2845941"/>
            <a:ext cx="2058416" cy="394714"/>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21" name="Shape 521"/>
          <p:cNvSpPr/>
          <p:nvPr/>
        </p:nvSpPr>
        <p:spPr>
          <a:xfrm>
            <a:off x="466039" y="3681094"/>
            <a:ext cx="1768983" cy="394714"/>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22" name="Shape 522"/>
          <p:cNvSpPr/>
          <p:nvPr/>
        </p:nvSpPr>
        <p:spPr>
          <a:xfrm>
            <a:off x="2165603" y="3681094"/>
            <a:ext cx="285750" cy="394714"/>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23" name="Shape 523"/>
          <p:cNvSpPr/>
          <p:nvPr/>
        </p:nvSpPr>
        <p:spPr>
          <a:xfrm>
            <a:off x="2356103" y="3681094"/>
            <a:ext cx="234695" cy="394714"/>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24" name="Shape 524"/>
          <p:cNvSpPr/>
          <p:nvPr/>
        </p:nvSpPr>
        <p:spPr>
          <a:xfrm>
            <a:off x="2473450" y="3681094"/>
            <a:ext cx="1216152" cy="394714"/>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25" name="Shape 525"/>
          <p:cNvSpPr/>
          <p:nvPr/>
        </p:nvSpPr>
        <p:spPr>
          <a:xfrm>
            <a:off x="466039" y="4046853"/>
            <a:ext cx="335279" cy="394715"/>
          </a:xfrm>
          <a:prstGeom prst="rect">
            <a:avLst/>
          </a:prstGeom>
          <a:blipFill rotWithShape="1">
            <a:blip r:embed="rId1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26" name="Shape 526"/>
          <p:cNvSpPr/>
          <p:nvPr/>
        </p:nvSpPr>
        <p:spPr>
          <a:xfrm>
            <a:off x="633679" y="4046853"/>
            <a:ext cx="1375409" cy="394715"/>
          </a:xfrm>
          <a:prstGeom prst="rect">
            <a:avLst/>
          </a:prstGeom>
          <a:blipFill rotWithShape="1">
            <a:blip r:embed="rId1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27" name="Shape 527"/>
          <p:cNvSpPr/>
          <p:nvPr/>
        </p:nvSpPr>
        <p:spPr>
          <a:xfrm>
            <a:off x="1856232" y="4046853"/>
            <a:ext cx="3849877" cy="394715"/>
          </a:xfrm>
          <a:prstGeom prst="rect">
            <a:avLst/>
          </a:prstGeom>
          <a:blipFill rotWithShape="1">
            <a:blip r:embed="rId1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28" name="Shape 528"/>
          <p:cNvSpPr/>
          <p:nvPr/>
        </p:nvSpPr>
        <p:spPr>
          <a:xfrm>
            <a:off x="466039" y="4412564"/>
            <a:ext cx="3059684" cy="395020"/>
          </a:xfrm>
          <a:prstGeom prst="rect">
            <a:avLst/>
          </a:prstGeom>
          <a:blipFill rotWithShape="1">
            <a:blip r:embed="rId1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29" name="Shape 529"/>
          <p:cNvSpPr/>
          <p:nvPr/>
        </p:nvSpPr>
        <p:spPr>
          <a:xfrm>
            <a:off x="3392678" y="4412564"/>
            <a:ext cx="1946781" cy="395020"/>
          </a:xfrm>
          <a:prstGeom prst="rect">
            <a:avLst/>
          </a:prstGeom>
          <a:blipFill rotWithShape="1">
            <a:blip r:embed="rId1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30" name="Shape 530"/>
          <p:cNvSpPr/>
          <p:nvPr/>
        </p:nvSpPr>
        <p:spPr>
          <a:xfrm>
            <a:off x="5259578" y="4412564"/>
            <a:ext cx="775562" cy="395020"/>
          </a:xfrm>
          <a:prstGeom prst="rect">
            <a:avLst/>
          </a:prstGeom>
          <a:blipFill rotWithShape="1">
            <a:blip r:embed="rId1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31" name="Shape 531"/>
          <p:cNvSpPr/>
          <p:nvPr/>
        </p:nvSpPr>
        <p:spPr>
          <a:xfrm>
            <a:off x="6283451" y="3863975"/>
            <a:ext cx="3388104" cy="394715"/>
          </a:xfrm>
          <a:prstGeom prst="rect">
            <a:avLst/>
          </a:prstGeom>
          <a:blipFill rotWithShape="1">
            <a:blip r:embed="rId1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32" name="Shape 532"/>
          <p:cNvSpPr/>
          <p:nvPr/>
        </p:nvSpPr>
        <p:spPr>
          <a:xfrm>
            <a:off x="9535921" y="3863975"/>
            <a:ext cx="1054708" cy="394715"/>
          </a:xfrm>
          <a:prstGeom prst="rect">
            <a:avLst/>
          </a:prstGeom>
          <a:blipFill rotWithShape="1">
            <a:blip r:embed="rId2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33" name="Shape 533"/>
          <p:cNvSpPr/>
          <p:nvPr/>
        </p:nvSpPr>
        <p:spPr>
          <a:xfrm>
            <a:off x="6283451" y="4229733"/>
            <a:ext cx="5149976" cy="394714"/>
          </a:xfrm>
          <a:prstGeom prst="rect">
            <a:avLst/>
          </a:prstGeom>
          <a:blipFill rotWithShape="1">
            <a:blip r:embed="rId2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34" name="Shape 534"/>
          <p:cNvSpPr/>
          <p:nvPr/>
        </p:nvSpPr>
        <p:spPr>
          <a:xfrm>
            <a:off x="466039" y="5064885"/>
            <a:ext cx="3186683" cy="394715"/>
          </a:xfrm>
          <a:prstGeom prst="rect">
            <a:avLst/>
          </a:prstGeom>
          <a:blipFill rotWithShape="1">
            <a:blip r:embed="rId2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35" name="Shape 535"/>
          <p:cNvSpPr/>
          <p:nvPr/>
        </p:nvSpPr>
        <p:spPr>
          <a:xfrm>
            <a:off x="6283451" y="4882007"/>
            <a:ext cx="1198372" cy="394715"/>
          </a:xfrm>
          <a:prstGeom prst="rect">
            <a:avLst/>
          </a:prstGeom>
          <a:blipFill rotWithShape="1">
            <a:blip r:embed="rId2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36" name="Shape 536"/>
          <p:cNvSpPr/>
          <p:nvPr/>
        </p:nvSpPr>
        <p:spPr>
          <a:xfrm>
            <a:off x="7391400" y="4882007"/>
            <a:ext cx="1621408" cy="394715"/>
          </a:xfrm>
          <a:prstGeom prst="rect">
            <a:avLst/>
          </a:prstGeom>
          <a:blipFill rotWithShape="1">
            <a:blip r:embed="rId2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37" name="Shape 537"/>
          <p:cNvSpPr/>
          <p:nvPr/>
        </p:nvSpPr>
        <p:spPr>
          <a:xfrm>
            <a:off x="9244838" y="4882007"/>
            <a:ext cx="1752600" cy="394715"/>
          </a:xfrm>
          <a:prstGeom prst="rect">
            <a:avLst/>
          </a:prstGeom>
          <a:blipFill rotWithShape="1">
            <a:blip r:embed="rId2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38" name="Shape 538"/>
          <p:cNvSpPr/>
          <p:nvPr/>
        </p:nvSpPr>
        <p:spPr>
          <a:xfrm>
            <a:off x="6283451" y="5247741"/>
            <a:ext cx="1814195" cy="394715"/>
          </a:xfrm>
          <a:prstGeom prst="rect">
            <a:avLst/>
          </a:prstGeom>
          <a:blipFill rotWithShape="1">
            <a:blip r:embed="rId2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39" name="Shape 539"/>
          <p:cNvSpPr/>
          <p:nvPr/>
        </p:nvSpPr>
        <p:spPr>
          <a:xfrm>
            <a:off x="8028685" y="5247741"/>
            <a:ext cx="1552320" cy="394715"/>
          </a:xfrm>
          <a:prstGeom prst="rect">
            <a:avLst/>
          </a:prstGeom>
          <a:blipFill rotWithShape="1">
            <a:blip r:embed="rId2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40" name="Shape 540"/>
          <p:cNvSpPr/>
          <p:nvPr/>
        </p:nvSpPr>
        <p:spPr>
          <a:xfrm>
            <a:off x="466039" y="5895135"/>
            <a:ext cx="4679313" cy="394715"/>
          </a:xfrm>
          <a:prstGeom prst="rect">
            <a:avLst/>
          </a:prstGeom>
          <a:blipFill rotWithShape="1">
            <a:blip r:embed="rId2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41" name="Shape 541"/>
          <p:cNvSpPr/>
          <p:nvPr/>
        </p:nvSpPr>
        <p:spPr>
          <a:xfrm>
            <a:off x="6283451" y="5712255"/>
            <a:ext cx="1549273" cy="394715"/>
          </a:xfrm>
          <a:prstGeom prst="rect">
            <a:avLst/>
          </a:prstGeom>
          <a:blipFill rotWithShape="1">
            <a:blip r:embed="rId2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42" name="Shape 542"/>
          <p:cNvSpPr/>
          <p:nvPr/>
        </p:nvSpPr>
        <p:spPr>
          <a:xfrm>
            <a:off x="7772653" y="5712255"/>
            <a:ext cx="1664206" cy="394715"/>
          </a:xfrm>
          <a:prstGeom prst="rect">
            <a:avLst/>
          </a:prstGeom>
          <a:blipFill rotWithShape="1">
            <a:blip r:embed="rId3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43" name="Shape 543"/>
          <p:cNvSpPr/>
          <p:nvPr/>
        </p:nvSpPr>
        <p:spPr>
          <a:xfrm>
            <a:off x="9688321" y="5712255"/>
            <a:ext cx="1229638" cy="394715"/>
          </a:xfrm>
          <a:prstGeom prst="rect">
            <a:avLst/>
          </a:prstGeom>
          <a:blipFill rotWithShape="1">
            <a:blip r:embed="rId3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44" name="Shape 544"/>
          <p:cNvSpPr/>
          <p:nvPr/>
        </p:nvSpPr>
        <p:spPr>
          <a:xfrm>
            <a:off x="6283451" y="6077710"/>
            <a:ext cx="1979928" cy="395020"/>
          </a:xfrm>
          <a:prstGeom prst="rect">
            <a:avLst/>
          </a:prstGeom>
          <a:blipFill rotWithShape="1">
            <a:blip r:embed="rId3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45" name="Shape 545"/>
          <p:cNvSpPr/>
          <p:nvPr/>
        </p:nvSpPr>
        <p:spPr>
          <a:xfrm>
            <a:off x="466039" y="1426462"/>
            <a:ext cx="10861802" cy="460247"/>
          </a:xfrm>
          <a:prstGeom prst="rect">
            <a:avLst/>
          </a:prstGeom>
          <a:blipFill rotWithShape="1">
            <a:blip r:embed="rId3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46" name="Shape 546"/>
          <p:cNvSpPr/>
          <p:nvPr/>
        </p:nvSpPr>
        <p:spPr>
          <a:xfrm>
            <a:off x="9777982" y="473962"/>
            <a:ext cx="1652015" cy="752855"/>
          </a:xfrm>
          <a:prstGeom prst="rect">
            <a:avLst/>
          </a:prstGeom>
          <a:blipFill rotWithShape="1">
            <a:blip r:embed="rId3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47" name="Shape 547"/>
          <p:cNvSpPr/>
          <p:nvPr/>
        </p:nvSpPr>
        <p:spPr>
          <a:xfrm>
            <a:off x="6353555" y="368808"/>
            <a:ext cx="928116" cy="890014"/>
          </a:xfrm>
          <a:prstGeom prst="rect">
            <a:avLst/>
          </a:prstGeom>
          <a:blipFill rotWithShape="1">
            <a:blip r:embed="rId3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48" name="Shape 548"/>
          <p:cNvSpPr/>
          <p:nvPr/>
        </p:nvSpPr>
        <p:spPr>
          <a:xfrm>
            <a:off x="7306056" y="365759"/>
            <a:ext cx="996695" cy="893063"/>
          </a:xfrm>
          <a:prstGeom prst="rect">
            <a:avLst/>
          </a:prstGeom>
          <a:blipFill rotWithShape="1">
            <a:blip r:embed="rId3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49" name="Shape 549"/>
          <p:cNvSpPr/>
          <p:nvPr/>
        </p:nvSpPr>
        <p:spPr>
          <a:xfrm>
            <a:off x="5350764" y="365759"/>
            <a:ext cx="960118" cy="896111"/>
          </a:xfrm>
          <a:prstGeom prst="rect">
            <a:avLst/>
          </a:prstGeom>
          <a:blipFill rotWithShape="1">
            <a:blip r:embed="rId3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50" name="Shape 550"/>
          <p:cNvSpPr/>
          <p:nvPr/>
        </p:nvSpPr>
        <p:spPr>
          <a:xfrm>
            <a:off x="4436364" y="368808"/>
            <a:ext cx="871726" cy="893063"/>
          </a:xfrm>
          <a:prstGeom prst="rect">
            <a:avLst/>
          </a:prstGeom>
          <a:blipFill rotWithShape="1">
            <a:blip r:embed="rId3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p:nvPr/>
        </p:nvSpPr>
        <p:spPr>
          <a:xfrm>
            <a:off x="2717038" y="900683"/>
            <a:ext cx="7540497" cy="1315465"/>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63" name="Shape 563"/>
          <p:cNvSpPr/>
          <p:nvPr/>
        </p:nvSpPr>
        <p:spPr>
          <a:xfrm>
            <a:off x="2473198" y="2824225"/>
            <a:ext cx="2114422" cy="723900"/>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64" name="Shape 564"/>
          <p:cNvSpPr/>
          <p:nvPr/>
        </p:nvSpPr>
        <p:spPr>
          <a:xfrm>
            <a:off x="4285487" y="2824225"/>
            <a:ext cx="432815" cy="723900"/>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65" name="Shape 565"/>
          <p:cNvSpPr/>
          <p:nvPr/>
        </p:nvSpPr>
        <p:spPr>
          <a:xfrm>
            <a:off x="4501896" y="2824225"/>
            <a:ext cx="3262629" cy="723900"/>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66" name="Shape 566"/>
          <p:cNvSpPr/>
          <p:nvPr/>
        </p:nvSpPr>
        <p:spPr>
          <a:xfrm>
            <a:off x="7467853" y="2824225"/>
            <a:ext cx="432815" cy="723900"/>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67" name="Shape 567"/>
          <p:cNvSpPr/>
          <p:nvPr/>
        </p:nvSpPr>
        <p:spPr>
          <a:xfrm>
            <a:off x="7684260" y="2824225"/>
            <a:ext cx="2109088" cy="723900"/>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68" name="Shape 568"/>
          <p:cNvSpPr/>
          <p:nvPr/>
        </p:nvSpPr>
        <p:spPr>
          <a:xfrm>
            <a:off x="9492106" y="2824225"/>
            <a:ext cx="563879" cy="723900"/>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69" name="Shape 569"/>
          <p:cNvSpPr/>
          <p:nvPr/>
        </p:nvSpPr>
        <p:spPr>
          <a:xfrm>
            <a:off x="3409187" y="5507126"/>
            <a:ext cx="5729096" cy="724203"/>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70" name="Shape 570"/>
          <p:cNvSpPr/>
          <p:nvPr/>
        </p:nvSpPr>
        <p:spPr>
          <a:xfrm>
            <a:off x="5794246" y="4058410"/>
            <a:ext cx="658495" cy="970914"/>
          </a:xfrm>
          <a:custGeom>
            <a:avLst/>
            <a:gdLst/>
            <a:ahLst/>
            <a:cxnLst/>
            <a:rect l="0" t="0" r="0" b="0"/>
            <a:pathLst>
              <a:path w="120000" h="120000" extrusionOk="0">
                <a:moveTo>
                  <a:pt x="119976" y="79298"/>
                </a:moveTo>
                <a:lnTo>
                  <a:pt x="0" y="79298"/>
                </a:lnTo>
                <a:lnTo>
                  <a:pt x="59988" y="119984"/>
                </a:lnTo>
                <a:lnTo>
                  <a:pt x="119976" y="79298"/>
                </a:lnTo>
                <a:close/>
              </a:path>
              <a:path w="120000" h="120000" extrusionOk="0">
                <a:moveTo>
                  <a:pt x="89982" y="0"/>
                </a:moveTo>
                <a:lnTo>
                  <a:pt x="29994" y="0"/>
                </a:lnTo>
                <a:lnTo>
                  <a:pt x="29994" y="79298"/>
                </a:lnTo>
                <a:lnTo>
                  <a:pt x="89982" y="79298"/>
                </a:lnTo>
                <a:lnTo>
                  <a:pt x="89982" y="0"/>
                </a:lnTo>
                <a:close/>
              </a:path>
            </a:pathLst>
          </a:custGeom>
          <a:solidFill>
            <a:srgbClr val="6FAC46"/>
          </a:solidFill>
          <a:ln>
            <a:noFill/>
          </a:ln>
        </p:spPr>
        <p:txBody>
          <a:bodyPr lIns="0" tIns="0" rIns="0" bIns="0" anchor="t" anchorCtr="0">
            <a:noAutofit/>
          </a:bodyPr>
          <a:lstStyle/>
          <a:p>
            <a:pPr marL="0" marR="0" lvl="0" indent="0" algn="l" rtl="0">
              <a:spcBef>
                <a:spcPts val="0"/>
              </a:spcBef>
              <a:buNone/>
            </a:pPr>
            <a:endParaRPr sz="1800"/>
          </a:p>
        </p:txBody>
      </p:sp>
      <p:sp>
        <p:nvSpPr>
          <p:cNvPr id="571" name="Shape 571"/>
          <p:cNvSpPr/>
          <p:nvPr/>
        </p:nvSpPr>
        <p:spPr>
          <a:xfrm>
            <a:off x="5794246" y="4058410"/>
            <a:ext cx="658495" cy="970914"/>
          </a:xfrm>
          <a:custGeom>
            <a:avLst/>
            <a:gdLst/>
            <a:ahLst/>
            <a:cxnLst/>
            <a:rect l="0" t="0" r="0" b="0"/>
            <a:pathLst>
              <a:path w="120000" h="120000" extrusionOk="0">
                <a:moveTo>
                  <a:pt x="0" y="79298"/>
                </a:moveTo>
                <a:lnTo>
                  <a:pt x="29994" y="79298"/>
                </a:lnTo>
                <a:lnTo>
                  <a:pt x="29994" y="0"/>
                </a:lnTo>
                <a:lnTo>
                  <a:pt x="89982" y="0"/>
                </a:lnTo>
                <a:lnTo>
                  <a:pt x="89982" y="79298"/>
                </a:lnTo>
                <a:lnTo>
                  <a:pt x="119976" y="79298"/>
                </a:lnTo>
                <a:lnTo>
                  <a:pt x="59988" y="119984"/>
                </a:lnTo>
                <a:lnTo>
                  <a:pt x="0" y="79298"/>
                </a:lnTo>
                <a:close/>
              </a:path>
            </a:pathLst>
          </a:custGeom>
          <a:noFill/>
          <a:ln w="12175" cap="flat" cmpd="sng">
            <a:solidFill>
              <a:srgbClr val="507D31"/>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p:nvPr/>
        </p:nvSpPr>
        <p:spPr>
          <a:xfrm>
            <a:off x="471829" y="470662"/>
            <a:ext cx="5803011" cy="787908"/>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86" name="Shape 586"/>
          <p:cNvSpPr/>
          <p:nvPr/>
        </p:nvSpPr>
        <p:spPr>
          <a:xfrm>
            <a:off x="471829" y="1652600"/>
            <a:ext cx="2232660" cy="591616"/>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87" name="Shape 587"/>
          <p:cNvSpPr/>
          <p:nvPr/>
        </p:nvSpPr>
        <p:spPr>
          <a:xfrm>
            <a:off x="2592069" y="1652600"/>
            <a:ext cx="3461256" cy="591616"/>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88" name="Shape 588"/>
          <p:cNvSpPr/>
          <p:nvPr/>
        </p:nvSpPr>
        <p:spPr>
          <a:xfrm>
            <a:off x="5836919" y="1652600"/>
            <a:ext cx="3968622" cy="591616"/>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89" name="Shape 589"/>
          <p:cNvSpPr/>
          <p:nvPr/>
        </p:nvSpPr>
        <p:spPr>
          <a:xfrm>
            <a:off x="9585070" y="1652600"/>
            <a:ext cx="735582" cy="591616"/>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90" name="Shape 590"/>
          <p:cNvSpPr/>
          <p:nvPr/>
        </p:nvSpPr>
        <p:spPr>
          <a:xfrm>
            <a:off x="471829" y="2201925"/>
            <a:ext cx="2635631" cy="591312"/>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91" name="Shape 591"/>
          <p:cNvSpPr/>
          <p:nvPr/>
        </p:nvSpPr>
        <p:spPr>
          <a:xfrm>
            <a:off x="2867914" y="2201925"/>
            <a:ext cx="463295" cy="591312"/>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92" name="Shape 592"/>
          <p:cNvSpPr/>
          <p:nvPr/>
        </p:nvSpPr>
        <p:spPr>
          <a:xfrm>
            <a:off x="3099560" y="2201925"/>
            <a:ext cx="4073524" cy="591312"/>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93" name="Shape 593"/>
          <p:cNvSpPr/>
          <p:nvPr/>
        </p:nvSpPr>
        <p:spPr>
          <a:xfrm>
            <a:off x="6946645" y="2201925"/>
            <a:ext cx="3920871" cy="591312"/>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94" name="Shape 594"/>
          <p:cNvSpPr/>
          <p:nvPr/>
        </p:nvSpPr>
        <p:spPr>
          <a:xfrm>
            <a:off x="471829" y="3451858"/>
            <a:ext cx="2188082" cy="591312"/>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95" name="Shape 595"/>
          <p:cNvSpPr/>
          <p:nvPr/>
        </p:nvSpPr>
        <p:spPr>
          <a:xfrm>
            <a:off x="2416809" y="3505200"/>
            <a:ext cx="3129153" cy="525780"/>
          </a:xfrm>
          <a:prstGeom prst="rect">
            <a:avLst/>
          </a:prstGeom>
          <a:blipFill rotWithShape="1">
            <a:blip r:embed="rId1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96" name="Shape 596"/>
          <p:cNvSpPr/>
          <p:nvPr/>
        </p:nvSpPr>
        <p:spPr>
          <a:xfrm>
            <a:off x="471829" y="4165091"/>
            <a:ext cx="1080819" cy="394715"/>
          </a:xfrm>
          <a:prstGeom prst="rect">
            <a:avLst/>
          </a:prstGeom>
          <a:blipFill rotWithShape="1">
            <a:blip r:embed="rId1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97" name="Shape 597"/>
          <p:cNvSpPr/>
          <p:nvPr/>
        </p:nvSpPr>
        <p:spPr>
          <a:xfrm>
            <a:off x="1453261" y="4165091"/>
            <a:ext cx="6886701" cy="394715"/>
          </a:xfrm>
          <a:prstGeom prst="rect">
            <a:avLst/>
          </a:prstGeom>
          <a:blipFill rotWithShape="1">
            <a:blip r:embed="rId1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98" name="Shape 598"/>
          <p:cNvSpPr/>
          <p:nvPr/>
        </p:nvSpPr>
        <p:spPr>
          <a:xfrm>
            <a:off x="471829" y="4682946"/>
            <a:ext cx="2887853" cy="395020"/>
          </a:xfrm>
          <a:prstGeom prst="rect">
            <a:avLst/>
          </a:prstGeom>
          <a:blipFill rotWithShape="1">
            <a:blip r:embed="rId1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99" name="Shape 599"/>
          <p:cNvSpPr/>
          <p:nvPr/>
        </p:nvSpPr>
        <p:spPr>
          <a:xfrm>
            <a:off x="3207766" y="4682946"/>
            <a:ext cx="353568" cy="395020"/>
          </a:xfrm>
          <a:prstGeom prst="rect">
            <a:avLst/>
          </a:prstGeom>
          <a:blipFill rotWithShape="1">
            <a:blip r:embed="rId1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00" name="Shape 600"/>
          <p:cNvSpPr/>
          <p:nvPr/>
        </p:nvSpPr>
        <p:spPr>
          <a:xfrm>
            <a:off x="3465321" y="4682946"/>
            <a:ext cx="8051673" cy="395020"/>
          </a:xfrm>
          <a:prstGeom prst="rect">
            <a:avLst/>
          </a:prstGeom>
          <a:blipFill rotWithShape="1">
            <a:blip r:embed="rId1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01" name="Shape 601"/>
          <p:cNvSpPr/>
          <p:nvPr/>
        </p:nvSpPr>
        <p:spPr>
          <a:xfrm>
            <a:off x="471829" y="5049264"/>
            <a:ext cx="6243701" cy="394715"/>
          </a:xfrm>
          <a:prstGeom prst="rect">
            <a:avLst/>
          </a:prstGeom>
          <a:blipFill rotWithShape="1">
            <a:blip r:embed="rId1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02" name="Shape 602"/>
          <p:cNvSpPr/>
          <p:nvPr/>
        </p:nvSpPr>
        <p:spPr>
          <a:xfrm>
            <a:off x="471829" y="5567476"/>
            <a:ext cx="2399664" cy="394715"/>
          </a:xfrm>
          <a:prstGeom prst="rect">
            <a:avLst/>
          </a:prstGeom>
          <a:blipFill rotWithShape="1">
            <a:blip r:embed="rId2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03" name="Shape 603"/>
          <p:cNvSpPr/>
          <p:nvPr/>
        </p:nvSpPr>
        <p:spPr>
          <a:xfrm>
            <a:off x="2721609" y="5567476"/>
            <a:ext cx="353568" cy="394715"/>
          </a:xfrm>
          <a:prstGeom prst="rect">
            <a:avLst/>
          </a:prstGeom>
          <a:blipFill rotWithShape="1">
            <a:blip r:embed="rId1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04" name="Shape 604"/>
          <p:cNvSpPr/>
          <p:nvPr/>
        </p:nvSpPr>
        <p:spPr>
          <a:xfrm>
            <a:off x="2979166" y="5567476"/>
            <a:ext cx="9052813" cy="394715"/>
          </a:xfrm>
          <a:prstGeom prst="rect">
            <a:avLst/>
          </a:prstGeom>
          <a:blipFill rotWithShape="1">
            <a:blip r:embed="rId2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05" name="Shape 605"/>
          <p:cNvSpPr/>
          <p:nvPr/>
        </p:nvSpPr>
        <p:spPr>
          <a:xfrm>
            <a:off x="471829" y="5932932"/>
            <a:ext cx="10155936" cy="395020"/>
          </a:xfrm>
          <a:prstGeom prst="rect">
            <a:avLst/>
          </a:prstGeom>
          <a:blipFill rotWithShape="1">
            <a:blip r:embed="rId2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06" name="Shape 606"/>
          <p:cNvSpPr/>
          <p:nvPr/>
        </p:nvSpPr>
        <p:spPr>
          <a:xfrm>
            <a:off x="9777982" y="473962"/>
            <a:ext cx="1652015" cy="752855"/>
          </a:xfrm>
          <a:prstGeom prst="rect">
            <a:avLst/>
          </a:prstGeom>
          <a:blipFill rotWithShape="1">
            <a:blip r:embed="rId2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p:nvPr/>
        </p:nvSpPr>
        <p:spPr>
          <a:xfrm>
            <a:off x="471829" y="470662"/>
            <a:ext cx="5803011" cy="787908"/>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12" name="Shape 612"/>
          <p:cNvSpPr/>
          <p:nvPr/>
        </p:nvSpPr>
        <p:spPr>
          <a:xfrm>
            <a:off x="471829" y="1657475"/>
            <a:ext cx="5738241" cy="525778"/>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13" name="Shape 613"/>
          <p:cNvSpPr/>
          <p:nvPr/>
        </p:nvSpPr>
        <p:spPr>
          <a:xfrm>
            <a:off x="6111239" y="1657475"/>
            <a:ext cx="544067" cy="525778"/>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14" name="Shape 614"/>
          <p:cNvSpPr/>
          <p:nvPr/>
        </p:nvSpPr>
        <p:spPr>
          <a:xfrm>
            <a:off x="6594346" y="1657475"/>
            <a:ext cx="4779009" cy="525778"/>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15" name="Shape 615"/>
          <p:cNvSpPr/>
          <p:nvPr/>
        </p:nvSpPr>
        <p:spPr>
          <a:xfrm>
            <a:off x="471829" y="2144851"/>
            <a:ext cx="3160521" cy="526084"/>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16" name="Shape 616"/>
          <p:cNvSpPr/>
          <p:nvPr/>
        </p:nvSpPr>
        <p:spPr>
          <a:xfrm>
            <a:off x="471829" y="2785616"/>
            <a:ext cx="521208" cy="525778"/>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17" name="Shape 617"/>
          <p:cNvSpPr/>
          <p:nvPr/>
        </p:nvSpPr>
        <p:spPr>
          <a:xfrm>
            <a:off x="732433" y="2785616"/>
            <a:ext cx="1064895" cy="525778"/>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18" name="Shape 618"/>
          <p:cNvSpPr/>
          <p:nvPr/>
        </p:nvSpPr>
        <p:spPr>
          <a:xfrm>
            <a:off x="1686814" y="2785616"/>
            <a:ext cx="3828923" cy="525778"/>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19" name="Shape 619"/>
          <p:cNvSpPr/>
          <p:nvPr/>
        </p:nvSpPr>
        <p:spPr>
          <a:xfrm>
            <a:off x="5341619" y="2785616"/>
            <a:ext cx="5909436" cy="525778"/>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20" name="Shape 620"/>
          <p:cNvSpPr/>
          <p:nvPr/>
        </p:nvSpPr>
        <p:spPr>
          <a:xfrm>
            <a:off x="471829" y="3272992"/>
            <a:ext cx="1571371" cy="526084"/>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21" name="Shape 621"/>
          <p:cNvSpPr/>
          <p:nvPr/>
        </p:nvSpPr>
        <p:spPr>
          <a:xfrm>
            <a:off x="471829" y="3913632"/>
            <a:ext cx="4961509" cy="525780"/>
          </a:xfrm>
          <a:prstGeom prst="rect">
            <a:avLst/>
          </a:prstGeom>
          <a:blipFill rotWithShape="1">
            <a:blip r:embed="rId1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22" name="Shape 622"/>
          <p:cNvSpPr/>
          <p:nvPr/>
        </p:nvSpPr>
        <p:spPr>
          <a:xfrm>
            <a:off x="5234939" y="3913632"/>
            <a:ext cx="6417056" cy="525780"/>
          </a:xfrm>
          <a:prstGeom prst="rect">
            <a:avLst/>
          </a:prstGeom>
          <a:blipFill rotWithShape="1">
            <a:blip r:embed="rId1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23" name="Shape 623"/>
          <p:cNvSpPr/>
          <p:nvPr/>
        </p:nvSpPr>
        <p:spPr>
          <a:xfrm>
            <a:off x="471829" y="4401007"/>
            <a:ext cx="6052566" cy="526084"/>
          </a:xfrm>
          <a:prstGeom prst="rect">
            <a:avLst/>
          </a:prstGeom>
          <a:blipFill rotWithShape="1">
            <a:blip r:embed="rId1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24" name="Shape 624"/>
          <p:cNvSpPr/>
          <p:nvPr/>
        </p:nvSpPr>
        <p:spPr>
          <a:xfrm>
            <a:off x="6335267" y="4401007"/>
            <a:ext cx="3266693" cy="526084"/>
          </a:xfrm>
          <a:prstGeom prst="rect">
            <a:avLst/>
          </a:prstGeom>
          <a:blipFill rotWithShape="1">
            <a:blip r:embed="rId1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25" name="Shape 625"/>
          <p:cNvSpPr/>
          <p:nvPr/>
        </p:nvSpPr>
        <p:spPr>
          <a:xfrm>
            <a:off x="471829" y="5041646"/>
            <a:ext cx="4350257" cy="525780"/>
          </a:xfrm>
          <a:prstGeom prst="rect">
            <a:avLst/>
          </a:prstGeom>
          <a:blipFill rotWithShape="1">
            <a:blip r:embed="rId1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26" name="Shape 626"/>
          <p:cNvSpPr/>
          <p:nvPr/>
        </p:nvSpPr>
        <p:spPr>
          <a:xfrm>
            <a:off x="4632958" y="5041646"/>
            <a:ext cx="6257035" cy="525780"/>
          </a:xfrm>
          <a:prstGeom prst="rect">
            <a:avLst/>
          </a:prstGeom>
          <a:blipFill rotWithShape="1">
            <a:blip r:embed="rId1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27" name="Shape 627"/>
          <p:cNvSpPr/>
          <p:nvPr/>
        </p:nvSpPr>
        <p:spPr>
          <a:xfrm>
            <a:off x="471829" y="5529071"/>
            <a:ext cx="8664829" cy="526084"/>
          </a:xfrm>
          <a:prstGeom prst="rect">
            <a:avLst/>
          </a:prstGeom>
          <a:blipFill rotWithShape="1">
            <a:blip r:embed="rId1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28" name="Shape 628"/>
          <p:cNvSpPr/>
          <p:nvPr/>
        </p:nvSpPr>
        <p:spPr>
          <a:xfrm>
            <a:off x="9777982" y="473962"/>
            <a:ext cx="1652015" cy="752855"/>
          </a:xfrm>
          <a:prstGeom prst="rect">
            <a:avLst/>
          </a:prstGeom>
          <a:blipFill rotWithShape="1">
            <a:blip r:embed="rId2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p:nvPr/>
        </p:nvSpPr>
        <p:spPr>
          <a:xfrm>
            <a:off x="362711" y="336550"/>
            <a:ext cx="7651368" cy="656844"/>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39" name="Shape 639"/>
          <p:cNvSpPr/>
          <p:nvPr/>
        </p:nvSpPr>
        <p:spPr>
          <a:xfrm>
            <a:off x="7767192" y="336550"/>
            <a:ext cx="3470783" cy="656844"/>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40" name="Shape 640"/>
          <p:cNvSpPr/>
          <p:nvPr/>
        </p:nvSpPr>
        <p:spPr>
          <a:xfrm>
            <a:off x="362711" y="1556003"/>
            <a:ext cx="1998217" cy="460247"/>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41" name="Shape 641"/>
          <p:cNvSpPr/>
          <p:nvPr/>
        </p:nvSpPr>
        <p:spPr>
          <a:xfrm>
            <a:off x="2179319" y="1556003"/>
            <a:ext cx="4248783" cy="460247"/>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42" name="Shape 642"/>
          <p:cNvSpPr/>
          <p:nvPr/>
        </p:nvSpPr>
        <p:spPr>
          <a:xfrm>
            <a:off x="362711" y="1985772"/>
            <a:ext cx="8477250" cy="394714"/>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43" name="Shape 643"/>
          <p:cNvSpPr/>
          <p:nvPr/>
        </p:nvSpPr>
        <p:spPr>
          <a:xfrm>
            <a:off x="362711" y="2714498"/>
            <a:ext cx="2089150" cy="460247"/>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44" name="Shape 644"/>
          <p:cNvSpPr/>
          <p:nvPr/>
        </p:nvSpPr>
        <p:spPr>
          <a:xfrm>
            <a:off x="2261869" y="2714498"/>
            <a:ext cx="1640839" cy="460247"/>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45" name="Shape 645"/>
          <p:cNvSpPr/>
          <p:nvPr/>
        </p:nvSpPr>
        <p:spPr>
          <a:xfrm>
            <a:off x="362711" y="3144266"/>
            <a:ext cx="980235" cy="394714"/>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46" name="Shape 646"/>
          <p:cNvSpPr/>
          <p:nvPr/>
        </p:nvSpPr>
        <p:spPr>
          <a:xfrm>
            <a:off x="1179575" y="3144266"/>
            <a:ext cx="2923920" cy="394714"/>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47" name="Shape 647"/>
          <p:cNvSpPr/>
          <p:nvPr/>
        </p:nvSpPr>
        <p:spPr>
          <a:xfrm>
            <a:off x="3964178" y="3144266"/>
            <a:ext cx="6659372" cy="394714"/>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48" name="Shape 648"/>
          <p:cNvSpPr/>
          <p:nvPr/>
        </p:nvSpPr>
        <p:spPr>
          <a:xfrm>
            <a:off x="362711" y="3873119"/>
            <a:ext cx="4378324" cy="460247"/>
          </a:xfrm>
          <a:prstGeom prst="rect">
            <a:avLst/>
          </a:prstGeom>
          <a:blipFill rotWithShape="1">
            <a:blip r:embed="rId1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49" name="Shape 649"/>
          <p:cNvSpPr/>
          <p:nvPr/>
        </p:nvSpPr>
        <p:spPr>
          <a:xfrm>
            <a:off x="362711" y="4302885"/>
            <a:ext cx="767715" cy="394714"/>
          </a:xfrm>
          <a:prstGeom prst="rect">
            <a:avLst/>
          </a:prstGeom>
          <a:blipFill rotWithShape="1">
            <a:blip r:embed="rId1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50" name="Shape 650"/>
          <p:cNvSpPr/>
          <p:nvPr/>
        </p:nvSpPr>
        <p:spPr>
          <a:xfrm>
            <a:off x="976883" y="4302885"/>
            <a:ext cx="1606295" cy="394714"/>
          </a:xfrm>
          <a:prstGeom prst="rect">
            <a:avLst/>
          </a:prstGeom>
          <a:blipFill rotWithShape="1">
            <a:blip r:embed="rId1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51" name="Shape 651"/>
          <p:cNvSpPr/>
          <p:nvPr/>
        </p:nvSpPr>
        <p:spPr>
          <a:xfrm>
            <a:off x="2437128" y="4302885"/>
            <a:ext cx="1426464" cy="394714"/>
          </a:xfrm>
          <a:prstGeom prst="rect">
            <a:avLst/>
          </a:prstGeom>
          <a:blipFill rotWithShape="1">
            <a:blip r:embed="rId1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52" name="Shape 652"/>
          <p:cNvSpPr/>
          <p:nvPr/>
        </p:nvSpPr>
        <p:spPr>
          <a:xfrm>
            <a:off x="362711" y="4668342"/>
            <a:ext cx="3610229" cy="395020"/>
          </a:xfrm>
          <a:prstGeom prst="rect">
            <a:avLst/>
          </a:prstGeom>
          <a:blipFill rotWithShape="1">
            <a:blip r:embed="rId1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53" name="Shape 653"/>
          <p:cNvSpPr/>
          <p:nvPr/>
        </p:nvSpPr>
        <p:spPr>
          <a:xfrm>
            <a:off x="362711" y="5034660"/>
            <a:ext cx="936345" cy="394715"/>
          </a:xfrm>
          <a:prstGeom prst="rect">
            <a:avLst/>
          </a:prstGeom>
          <a:blipFill rotWithShape="1">
            <a:blip r:embed="rId1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54" name="Shape 654"/>
          <p:cNvSpPr/>
          <p:nvPr/>
        </p:nvSpPr>
        <p:spPr>
          <a:xfrm>
            <a:off x="1143000" y="5034660"/>
            <a:ext cx="875994" cy="394715"/>
          </a:xfrm>
          <a:prstGeom prst="rect">
            <a:avLst/>
          </a:prstGeom>
          <a:blipFill rotWithShape="1">
            <a:blip r:embed="rId1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55" name="Shape 655"/>
          <p:cNvSpPr/>
          <p:nvPr/>
        </p:nvSpPr>
        <p:spPr>
          <a:xfrm>
            <a:off x="1872994" y="5034660"/>
            <a:ext cx="472440" cy="394715"/>
          </a:xfrm>
          <a:prstGeom prst="rect">
            <a:avLst/>
          </a:prstGeom>
          <a:blipFill rotWithShape="1">
            <a:blip r:embed="rId2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56" name="Shape 656"/>
          <p:cNvSpPr/>
          <p:nvPr/>
        </p:nvSpPr>
        <p:spPr>
          <a:xfrm>
            <a:off x="4035551" y="3890771"/>
            <a:ext cx="7842503" cy="2822447"/>
          </a:xfrm>
          <a:prstGeom prst="rect">
            <a:avLst/>
          </a:prstGeom>
          <a:blipFill rotWithShape="1">
            <a:blip r:embed="rId2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57" name="Shape 657"/>
          <p:cNvSpPr/>
          <p:nvPr/>
        </p:nvSpPr>
        <p:spPr>
          <a:xfrm>
            <a:off x="9334500" y="2010155"/>
            <a:ext cx="1694687" cy="353567"/>
          </a:xfrm>
          <a:prstGeom prst="rect">
            <a:avLst/>
          </a:prstGeom>
          <a:blipFill rotWithShape="1">
            <a:blip r:embed="rId2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p:nvPr/>
        </p:nvSpPr>
        <p:spPr>
          <a:xfrm>
            <a:off x="5316982" y="168909"/>
            <a:ext cx="3841114" cy="656844"/>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94" name="Shape 694"/>
          <p:cNvSpPr/>
          <p:nvPr/>
        </p:nvSpPr>
        <p:spPr>
          <a:xfrm>
            <a:off x="8901938" y="168909"/>
            <a:ext cx="588264" cy="656844"/>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95" name="Shape 695"/>
          <p:cNvSpPr/>
          <p:nvPr/>
        </p:nvSpPr>
        <p:spPr>
          <a:xfrm>
            <a:off x="9325609" y="168909"/>
            <a:ext cx="1952497" cy="656844"/>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96" name="Shape 696"/>
          <p:cNvSpPr/>
          <p:nvPr/>
        </p:nvSpPr>
        <p:spPr>
          <a:xfrm>
            <a:off x="5316982" y="778204"/>
            <a:ext cx="6397878" cy="657148"/>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97" name="Shape 697"/>
          <p:cNvSpPr/>
          <p:nvPr/>
        </p:nvSpPr>
        <p:spPr>
          <a:xfrm>
            <a:off x="5316982" y="1618487"/>
            <a:ext cx="969631" cy="394714"/>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98" name="Shape 698"/>
          <p:cNvSpPr/>
          <p:nvPr/>
        </p:nvSpPr>
        <p:spPr>
          <a:xfrm>
            <a:off x="6217919" y="1618487"/>
            <a:ext cx="1625599" cy="394714"/>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99" name="Shape 699"/>
          <p:cNvSpPr/>
          <p:nvPr/>
        </p:nvSpPr>
        <p:spPr>
          <a:xfrm>
            <a:off x="7773922" y="1618487"/>
            <a:ext cx="901064" cy="394714"/>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00" name="Shape 700"/>
          <p:cNvSpPr/>
          <p:nvPr/>
        </p:nvSpPr>
        <p:spPr>
          <a:xfrm>
            <a:off x="8586468" y="1618487"/>
            <a:ext cx="1591690" cy="394714"/>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01" name="Shape 701"/>
          <p:cNvSpPr/>
          <p:nvPr/>
        </p:nvSpPr>
        <p:spPr>
          <a:xfrm>
            <a:off x="10110468" y="1618487"/>
            <a:ext cx="1805812" cy="394714"/>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02" name="Shape 702"/>
          <p:cNvSpPr/>
          <p:nvPr/>
        </p:nvSpPr>
        <p:spPr>
          <a:xfrm>
            <a:off x="5316982" y="1984248"/>
            <a:ext cx="2239770" cy="394714"/>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03" name="Shape 703"/>
          <p:cNvSpPr/>
          <p:nvPr/>
        </p:nvSpPr>
        <p:spPr>
          <a:xfrm>
            <a:off x="7508746" y="1984248"/>
            <a:ext cx="781049" cy="394714"/>
          </a:xfrm>
          <a:prstGeom prst="rect">
            <a:avLst/>
          </a:prstGeom>
          <a:blipFill rotWithShape="1">
            <a:blip r:embed="rId1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04" name="Shape 704"/>
          <p:cNvSpPr/>
          <p:nvPr/>
        </p:nvSpPr>
        <p:spPr>
          <a:xfrm>
            <a:off x="8244839" y="1984248"/>
            <a:ext cx="927569" cy="394714"/>
          </a:xfrm>
          <a:prstGeom prst="rect">
            <a:avLst/>
          </a:prstGeom>
          <a:blipFill rotWithShape="1">
            <a:blip r:embed="rId1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05" name="Shape 705"/>
          <p:cNvSpPr/>
          <p:nvPr/>
        </p:nvSpPr>
        <p:spPr>
          <a:xfrm>
            <a:off x="9127489" y="1984248"/>
            <a:ext cx="656334" cy="394714"/>
          </a:xfrm>
          <a:prstGeom prst="rect">
            <a:avLst/>
          </a:prstGeom>
          <a:blipFill rotWithShape="1">
            <a:blip r:embed="rId1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06" name="Shape 706"/>
          <p:cNvSpPr/>
          <p:nvPr/>
        </p:nvSpPr>
        <p:spPr>
          <a:xfrm>
            <a:off x="9730992" y="1984248"/>
            <a:ext cx="754378" cy="394714"/>
          </a:xfrm>
          <a:prstGeom prst="rect">
            <a:avLst/>
          </a:prstGeom>
          <a:blipFill rotWithShape="1">
            <a:blip r:embed="rId1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07" name="Shape 707"/>
          <p:cNvSpPr/>
          <p:nvPr/>
        </p:nvSpPr>
        <p:spPr>
          <a:xfrm>
            <a:off x="10444225" y="1984248"/>
            <a:ext cx="1407541" cy="394714"/>
          </a:xfrm>
          <a:prstGeom prst="rect">
            <a:avLst/>
          </a:prstGeom>
          <a:blipFill rotWithShape="1">
            <a:blip r:embed="rId1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08" name="Shape 708"/>
          <p:cNvSpPr/>
          <p:nvPr/>
        </p:nvSpPr>
        <p:spPr>
          <a:xfrm>
            <a:off x="11711050" y="1984248"/>
            <a:ext cx="82296" cy="394714"/>
          </a:xfrm>
          <a:prstGeom prst="rect">
            <a:avLst/>
          </a:prstGeom>
          <a:blipFill rotWithShape="1">
            <a:blip r:embed="rId1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09" name="Shape 709"/>
          <p:cNvSpPr/>
          <p:nvPr/>
        </p:nvSpPr>
        <p:spPr>
          <a:xfrm>
            <a:off x="5316982" y="2350007"/>
            <a:ext cx="1049375" cy="394714"/>
          </a:xfrm>
          <a:prstGeom prst="rect">
            <a:avLst/>
          </a:prstGeom>
          <a:blipFill rotWithShape="1">
            <a:blip r:embed="rId1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10" name="Shape 710"/>
          <p:cNvSpPr/>
          <p:nvPr/>
        </p:nvSpPr>
        <p:spPr>
          <a:xfrm>
            <a:off x="6297167" y="2350007"/>
            <a:ext cx="1137335" cy="394714"/>
          </a:xfrm>
          <a:prstGeom prst="rect">
            <a:avLst/>
          </a:prstGeom>
          <a:blipFill rotWithShape="1">
            <a:blip r:embed="rId2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11" name="Shape 711"/>
          <p:cNvSpPr/>
          <p:nvPr/>
        </p:nvSpPr>
        <p:spPr>
          <a:xfrm>
            <a:off x="7371588" y="2350007"/>
            <a:ext cx="1435353" cy="394714"/>
          </a:xfrm>
          <a:prstGeom prst="rect">
            <a:avLst/>
          </a:prstGeom>
          <a:blipFill rotWithShape="1">
            <a:blip r:embed="rId2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12" name="Shape 712"/>
          <p:cNvSpPr/>
          <p:nvPr/>
        </p:nvSpPr>
        <p:spPr>
          <a:xfrm>
            <a:off x="8731250" y="2350007"/>
            <a:ext cx="2164842" cy="394714"/>
          </a:xfrm>
          <a:prstGeom prst="rect">
            <a:avLst/>
          </a:prstGeom>
          <a:blipFill rotWithShape="1">
            <a:blip r:embed="rId2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13" name="Shape 713"/>
          <p:cNvSpPr/>
          <p:nvPr/>
        </p:nvSpPr>
        <p:spPr>
          <a:xfrm>
            <a:off x="5316982" y="3081782"/>
            <a:ext cx="3169297" cy="394714"/>
          </a:xfrm>
          <a:prstGeom prst="rect">
            <a:avLst/>
          </a:prstGeom>
          <a:blipFill rotWithShape="1">
            <a:blip r:embed="rId2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14" name="Shape 714"/>
          <p:cNvSpPr/>
          <p:nvPr/>
        </p:nvSpPr>
        <p:spPr>
          <a:xfrm>
            <a:off x="8503918" y="3081782"/>
            <a:ext cx="3402837" cy="394714"/>
          </a:xfrm>
          <a:prstGeom prst="rect">
            <a:avLst/>
          </a:prstGeom>
          <a:blipFill rotWithShape="1">
            <a:blip r:embed="rId2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15" name="Shape 715"/>
          <p:cNvSpPr/>
          <p:nvPr/>
        </p:nvSpPr>
        <p:spPr>
          <a:xfrm>
            <a:off x="5316982" y="3447541"/>
            <a:ext cx="4477257" cy="394715"/>
          </a:xfrm>
          <a:prstGeom prst="rect">
            <a:avLst/>
          </a:prstGeom>
          <a:blipFill rotWithShape="1">
            <a:blip r:embed="rId2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16" name="Shape 716"/>
          <p:cNvSpPr/>
          <p:nvPr/>
        </p:nvSpPr>
        <p:spPr>
          <a:xfrm>
            <a:off x="9625838" y="3447541"/>
            <a:ext cx="88392" cy="394715"/>
          </a:xfrm>
          <a:prstGeom prst="rect">
            <a:avLst/>
          </a:prstGeom>
          <a:blipFill rotWithShape="1">
            <a:blip r:embed="rId2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17" name="Shape 717"/>
          <p:cNvSpPr/>
          <p:nvPr/>
        </p:nvSpPr>
        <p:spPr>
          <a:xfrm>
            <a:off x="9817860" y="3447541"/>
            <a:ext cx="2069211" cy="394715"/>
          </a:xfrm>
          <a:prstGeom prst="rect">
            <a:avLst/>
          </a:prstGeom>
          <a:blipFill rotWithShape="1">
            <a:blip r:embed="rId2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18" name="Shape 718"/>
          <p:cNvSpPr/>
          <p:nvPr/>
        </p:nvSpPr>
        <p:spPr>
          <a:xfrm>
            <a:off x="5316982" y="3812996"/>
            <a:ext cx="1468499" cy="395020"/>
          </a:xfrm>
          <a:prstGeom prst="rect">
            <a:avLst/>
          </a:prstGeom>
          <a:blipFill rotWithShape="1">
            <a:blip r:embed="rId2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19" name="Shape 719"/>
          <p:cNvSpPr/>
          <p:nvPr/>
        </p:nvSpPr>
        <p:spPr>
          <a:xfrm>
            <a:off x="6716267" y="3812996"/>
            <a:ext cx="1378457" cy="395020"/>
          </a:xfrm>
          <a:prstGeom prst="rect">
            <a:avLst/>
          </a:prstGeom>
          <a:blipFill rotWithShape="1">
            <a:blip r:embed="rId2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20" name="Shape 720"/>
          <p:cNvSpPr/>
          <p:nvPr/>
        </p:nvSpPr>
        <p:spPr>
          <a:xfrm>
            <a:off x="8022335" y="3812996"/>
            <a:ext cx="1281049" cy="395020"/>
          </a:xfrm>
          <a:prstGeom prst="rect">
            <a:avLst/>
          </a:prstGeom>
          <a:blipFill rotWithShape="1">
            <a:blip r:embed="rId3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21" name="Shape 721"/>
          <p:cNvSpPr/>
          <p:nvPr/>
        </p:nvSpPr>
        <p:spPr>
          <a:xfrm>
            <a:off x="9241789" y="3812996"/>
            <a:ext cx="678688" cy="395020"/>
          </a:xfrm>
          <a:prstGeom prst="rect">
            <a:avLst/>
          </a:prstGeom>
          <a:blipFill rotWithShape="1">
            <a:blip r:embed="rId3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22" name="Shape 722"/>
          <p:cNvSpPr/>
          <p:nvPr/>
        </p:nvSpPr>
        <p:spPr>
          <a:xfrm>
            <a:off x="9833102" y="3812996"/>
            <a:ext cx="1270506" cy="395020"/>
          </a:xfrm>
          <a:prstGeom prst="rect">
            <a:avLst/>
          </a:prstGeom>
          <a:blipFill rotWithShape="1">
            <a:blip r:embed="rId3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23" name="Shape 723"/>
          <p:cNvSpPr/>
          <p:nvPr/>
        </p:nvSpPr>
        <p:spPr>
          <a:xfrm>
            <a:off x="5316982" y="4545203"/>
            <a:ext cx="2006344" cy="394715"/>
          </a:xfrm>
          <a:prstGeom prst="rect">
            <a:avLst/>
          </a:prstGeom>
          <a:blipFill rotWithShape="1">
            <a:blip r:embed="rId3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24" name="Shape 724"/>
          <p:cNvSpPr/>
          <p:nvPr/>
        </p:nvSpPr>
        <p:spPr>
          <a:xfrm>
            <a:off x="7272528" y="4545203"/>
            <a:ext cx="1845817" cy="394715"/>
          </a:xfrm>
          <a:prstGeom prst="rect">
            <a:avLst/>
          </a:prstGeom>
          <a:blipFill rotWithShape="1">
            <a:blip r:embed="rId3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25" name="Shape 725"/>
          <p:cNvSpPr/>
          <p:nvPr/>
        </p:nvSpPr>
        <p:spPr>
          <a:xfrm>
            <a:off x="9068053" y="4545203"/>
            <a:ext cx="617726" cy="394715"/>
          </a:xfrm>
          <a:prstGeom prst="rect">
            <a:avLst/>
          </a:prstGeom>
          <a:blipFill rotWithShape="1">
            <a:blip r:embed="rId3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26" name="Shape 726"/>
          <p:cNvSpPr/>
          <p:nvPr/>
        </p:nvSpPr>
        <p:spPr>
          <a:xfrm>
            <a:off x="9634981" y="4545203"/>
            <a:ext cx="2280030" cy="394715"/>
          </a:xfrm>
          <a:prstGeom prst="rect">
            <a:avLst/>
          </a:prstGeom>
          <a:blipFill rotWithShape="1">
            <a:blip r:embed="rId3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27" name="Shape 727"/>
          <p:cNvSpPr/>
          <p:nvPr/>
        </p:nvSpPr>
        <p:spPr>
          <a:xfrm>
            <a:off x="5316982" y="4910912"/>
            <a:ext cx="1221294" cy="395020"/>
          </a:xfrm>
          <a:prstGeom prst="rect">
            <a:avLst/>
          </a:prstGeom>
          <a:blipFill rotWithShape="1">
            <a:blip r:embed="rId3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28" name="Shape 728"/>
          <p:cNvSpPr/>
          <p:nvPr/>
        </p:nvSpPr>
        <p:spPr>
          <a:xfrm>
            <a:off x="6475476" y="4910912"/>
            <a:ext cx="1369948" cy="395020"/>
          </a:xfrm>
          <a:prstGeom prst="rect">
            <a:avLst/>
          </a:prstGeom>
          <a:blipFill rotWithShape="1">
            <a:blip r:embed="rId3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29" name="Shape 729"/>
          <p:cNvSpPr/>
          <p:nvPr/>
        </p:nvSpPr>
        <p:spPr>
          <a:xfrm>
            <a:off x="7772400" y="4910912"/>
            <a:ext cx="975701" cy="395020"/>
          </a:xfrm>
          <a:prstGeom prst="rect">
            <a:avLst/>
          </a:prstGeom>
          <a:blipFill rotWithShape="1">
            <a:blip r:embed="rId3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30" name="Shape 730"/>
          <p:cNvSpPr/>
          <p:nvPr/>
        </p:nvSpPr>
        <p:spPr>
          <a:xfrm>
            <a:off x="8708389" y="4910912"/>
            <a:ext cx="1750058" cy="395020"/>
          </a:xfrm>
          <a:prstGeom prst="rect">
            <a:avLst/>
          </a:prstGeom>
          <a:blipFill rotWithShape="1">
            <a:blip r:embed="rId4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31" name="Shape 731"/>
          <p:cNvSpPr/>
          <p:nvPr/>
        </p:nvSpPr>
        <p:spPr>
          <a:xfrm>
            <a:off x="10320781" y="4910912"/>
            <a:ext cx="82296" cy="395020"/>
          </a:xfrm>
          <a:prstGeom prst="rect">
            <a:avLst/>
          </a:prstGeom>
          <a:blipFill rotWithShape="1">
            <a:blip r:embed="rId1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32" name="Shape 732"/>
          <p:cNvSpPr/>
          <p:nvPr/>
        </p:nvSpPr>
        <p:spPr>
          <a:xfrm>
            <a:off x="5316982" y="5642762"/>
            <a:ext cx="1106335" cy="394715"/>
          </a:xfrm>
          <a:prstGeom prst="rect">
            <a:avLst/>
          </a:prstGeom>
          <a:blipFill rotWithShape="1">
            <a:blip r:embed="rId4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33" name="Shape 733"/>
          <p:cNvSpPr/>
          <p:nvPr/>
        </p:nvSpPr>
        <p:spPr>
          <a:xfrm>
            <a:off x="6510528" y="5642762"/>
            <a:ext cx="1234870" cy="394715"/>
          </a:xfrm>
          <a:prstGeom prst="rect">
            <a:avLst/>
          </a:prstGeom>
          <a:blipFill rotWithShape="1">
            <a:blip r:embed="rId4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34" name="Shape 734"/>
          <p:cNvSpPr/>
          <p:nvPr/>
        </p:nvSpPr>
        <p:spPr>
          <a:xfrm>
            <a:off x="7816595" y="5642762"/>
            <a:ext cx="2281681" cy="394715"/>
          </a:xfrm>
          <a:prstGeom prst="rect">
            <a:avLst/>
          </a:prstGeom>
          <a:blipFill rotWithShape="1">
            <a:blip r:embed="rId4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35" name="Shape 735"/>
          <p:cNvSpPr/>
          <p:nvPr/>
        </p:nvSpPr>
        <p:spPr>
          <a:xfrm>
            <a:off x="10162285" y="5642762"/>
            <a:ext cx="1748789" cy="394715"/>
          </a:xfrm>
          <a:prstGeom prst="rect">
            <a:avLst/>
          </a:prstGeom>
          <a:blipFill rotWithShape="1">
            <a:blip r:embed="rId4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36" name="Shape 736"/>
          <p:cNvSpPr/>
          <p:nvPr/>
        </p:nvSpPr>
        <p:spPr>
          <a:xfrm>
            <a:off x="5316982" y="6008521"/>
            <a:ext cx="3300476" cy="394715"/>
          </a:xfrm>
          <a:prstGeom prst="rect">
            <a:avLst/>
          </a:prstGeom>
          <a:blipFill rotWithShape="1">
            <a:blip r:embed="rId4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37" name="Shape 737"/>
          <p:cNvSpPr/>
          <p:nvPr/>
        </p:nvSpPr>
        <p:spPr>
          <a:xfrm>
            <a:off x="8650478" y="6008521"/>
            <a:ext cx="3257359" cy="394715"/>
          </a:xfrm>
          <a:prstGeom prst="rect">
            <a:avLst/>
          </a:prstGeom>
          <a:blipFill rotWithShape="1">
            <a:blip r:embed="rId4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38" name="Shape 738"/>
          <p:cNvSpPr/>
          <p:nvPr/>
        </p:nvSpPr>
        <p:spPr>
          <a:xfrm>
            <a:off x="5316982" y="6373976"/>
            <a:ext cx="1242186" cy="395020"/>
          </a:xfrm>
          <a:prstGeom prst="rect">
            <a:avLst/>
          </a:prstGeom>
          <a:blipFill rotWithShape="1">
            <a:blip r:embed="rId4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39" name="Shape 739"/>
          <p:cNvSpPr/>
          <p:nvPr/>
        </p:nvSpPr>
        <p:spPr>
          <a:xfrm>
            <a:off x="6487667" y="6373976"/>
            <a:ext cx="615694" cy="395020"/>
          </a:xfrm>
          <a:prstGeom prst="rect">
            <a:avLst/>
          </a:prstGeom>
          <a:blipFill rotWithShape="1">
            <a:blip r:embed="rId4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40" name="Shape 740"/>
          <p:cNvSpPr/>
          <p:nvPr/>
        </p:nvSpPr>
        <p:spPr>
          <a:xfrm>
            <a:off x="134111" y="185928"/>
            <a:ext cx="4922520" cy="6153912"/>
          </a:xfrm>
          <a:prstGeom prst="rect">
            <a:avLst/>
          </a:prstGeom>
          <a:blipFill rotWithShape="1">
            <a:blip r:embed="rId4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p:nvPr/>
        </p:nvSpPr>
        <p:spPr>
          <a:xfrm>
            <a:off x="5316982" y="283717"/>
            <a:ext cx="3714750" cy="656842"/>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46" name="Shape 746"/>
          <p:cNvSpPr/>
          <p:nvPr/>
        </p:nvSpPr>
        <p:spPr>
          <a:xfrm>
            <a:off x="5374894" y="1176223"/>
            <a:ext cx="1562987" cy="395020"/>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47" name="Shape 747"/>
          <p:cNvSpPr/>
          <p:nvPr/>
        </p:nvSpPr>
        <p:spPr>
          <a:xfrm>
            <a:off x="7043928" y="1176223"/>
            <a:ext cx="1930272" cy="395020"/>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48" name="Shape 748"/>
          <p:cNvSpPr/>
          <p:nvPr/>
        </p:nvSpPr>
        <p:spPr>
          <a:xfrm>
            <a:off x="9075418" y="1176223"/>
            <a:ext cx="1947163" cy="395020"/>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49" name="Shape 749"/>
          <p:cNvSpPr/>
          <p:nvPr/>
        </p:nvSpPr>
        <p:spPr>
          <a:xfrm>
            <a:off x="11123929" y="1176223"/>
            <a:ext cx="857250" cy="395020"/>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50" name="Shape 750"/>
          <p:cNvSpPr/>
          <p:nvPr/>
        </p:nvSpPr>
        <p:spPr>
          <a:xfrm>
            <a:off x="5374894" y="1542287"/>
            <a:ext cx="650238" cy="394714"/>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51" name="Shape 751"/>
          <p:cNvSpPr/>
          <p:nvPr/>
        </p:nvSpPr>
        <p:spPr>
          <a:xfrm>
            <a:off x="6072885" y="1542287"/>
            <a:ext cx="1186458" cy="394714"/>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52" name="Shape 752"/>
          <p:cNvSpPr/>
          <p:nvPr/>
        </p:nvSpPr>
        <p:spPr>
          <a:xfrm>
            <a:off x="7321295" y="1542287"/>
            <a:ext cx="283464" cy="394714"/>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53" name="Shape 753"/>
          <p:cNvSpPr/>
          <p:nvPr/>
        </p:nvSpPr>
        <p:spPr>
          <a:xfrm>
            <a:off x="7673339" y="1542287"/>
            <a:ext cx="896111" cy="394714"/>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54" name="Shape 754"/>
          <p:cNvSpPr/>
          <p:nvPr/>
        </p:nvSpPr>
        <p:spPr>
          <a:xfrm>
            <a:off x="8630410" y="1542287"/>
            <a:ext cx="2163444" cy="394714"/>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55" name="Shape 755"/>
          <p:cNvSpPr/>
          <p:nvPr/>
        </p:nvSpPr>
        <p:spPr>
          <a:xfrm>
            <a:off x="10849609" y="1542287"/>
            <a:ext cx="268224" cy="394714"/>
          </a:xfrm>
          <a:prstGeom prst="rect">
            <a:avLst/>
          </a:prstGeom>
          <a:blipFill rotWithShape="1">
            <a:blip r:embed="rId1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56" name="Shape 756"/>
          <p:cNvSpPr/>
          <p:nvPr/>
        </p:nvSpPr>
        <p:spPr>
          <a:xfrm>
            <a:off x="11194032" y="1542287"/>
            <a:ext cx="769620" cy="394714"/>
          </a:xfrm>
          <a:prstGeom prst="rect">
            <a:avLst/>
          </a:prstGeom>
          <a:blipFill rotWithShape="1">
            <a:blip r:embed="rId1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57" name="Shape 757"/>
          <p:cNvSpPr/>
          <p:nvPr/>
        </p:nvSpPr>
        <p:spPr>
          <a:xfrm>
            <a:off x="5374894" y="1908048"/>
            <a:ext cx="1366392" cy="394714"/>
          </a:xfrm>
          <a:prstGeom prst="rect">
            <a:avLst/>
          </a:prstGeom>
          <a:blipFill rotWithShape="1">
            <a:blip r:embed="rId1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58" name="Shape 758"/>
          <p:cNvSpPr/>
          <p:nvPr/>
        </p:nvSpPr>
        <p:spPr>
          <a:xfrm>
            <a:off x="6670292" y="1908048"/>
            <a:ext cx="1132457" cy="394714"/>
          </a:xfrm>
          <a:prstGeom prst="rect">
            <a:avLst/>
          </a:prstGeom>
          <a:blipFill rotWithShape="1">
            <a:blip r:embed="rId1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59" name="Shape 759"/>
          <p:cNvSpPr/>
          <p:nvPr/>
        </p:nvSpPr>
        <p:spPr>
          <a:xfrm>
            <a:off x="7741918" y="1908048"/>
            <a:ext cx="945488" cy="394714"/>
          </a:xfrm>
          <a:prstGeom prst="rect">
            <a:avLst/>
          </a:prstGeom>
          <a:blipFill rotWithShape="1">
            <a:blip r:embed="rId1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60" name="Shape 760"/>
          <p:cNvSpPr/>
          <p:nvPr/>
        </p:nvSpPr>
        <p:spPr>
          <a:xfrm>
            <a:off x="5374894" y="2639263"/>
            <a:ext cx="532637" cy="395020"/>
          </a:xfrm>
          <a:prstGeom prst="rect">
            <a:avLst/>
          </a:prstGeom>
          <a:blipFill rotWithShape="1">
            <a:blip r:embed="rId1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61" name="Shape 761"/>
          <p:cNvSpPr/>
          <p:nvPr/>
        </p:nvSpPr>
        <p:spPr>
          <a:xfrm>
            <a:off x="5822950" y="2639263"/>
            <a:ext cx="664845" cy="395020"/>
          </a:xfrm>
          <a:prstGeom prst="rect">
            <a:avLst/>
          </a:prstGeom>
          <a:blipFill rotWithShape="1">
            <a:blip r:embed="rId1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62" name="Shape 762"/>
          <p:cNvSpPr/>
          <p:nvPr/>
        </p:nvSpPr>
        <p:spPr>
          <a:xfrm>
            <a:off x="6447789" y="2639263"/>
            <a:ext cx="1727707" cy="395020"/>
          </a:xfrm>
          <a:prstGeom prst="rect">
            <a:avLst/>
          </a:prstGeom>
          <a:blipFill rotWithShape="1">
            <a:blip r:embed="rId2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63" name="Shape 763"/>
          <p:cNvSpPr/>
          <p:nvPr/>
        </p:nvSpPr>
        <p:spPr>
          <a:xfrm>
            <a:off x="8124442" y="2639263"/>
            <a:ext cx="1285874" cy="395020"/>
          </a:xfrm>
          <a:prstGeom prst="rect">
            <a:avLst/>
          </a:prstGeom>
          <a:blipFill rotWithShape="1">
            <a:blip r:embed="rId2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64" name="Shape 764"/>
          <p:cNvSpPr/>
          <p:nvPr/>
        </p:nvSpPr>
        <p:spPr>
          <a:xfrm>
            <a:off x="9360407" y="2639263"/>
            <a:ext cx="1335913" cy="395020"/>
          </a:xfrm>
          <a:prstGeom prst="rect">
            <a:avLst/>
          </a:prstGeom>
          <a:blipFill rotWithShape="1">
            <a:blip r:embed="rId2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65" name="Shape 765"/>
          <p:cNvSpPr/>
          <p:nvPr/>
        </p:nvSpPr>
        <p:spPr>
          <a:xfrm>
            <a:off x="10640821" y="2639263"/>
            <a:ext cx="1210487" cy="395020"/>
          </a:xfrm>
          <a:prstGeom prst="rect">
            <a:avLst/>
          </a:prstGeom>
          <a:blipFill rotWithShape="1">
            <a:blip r:embed="rId2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66" name="Shape 766"/>
          <p:cNvSpPr/>
          <p:nvPr/>
        </p:nvSpPr>
        <p:spPr>
          <a:xfrm>
            <a:off x="11700002" y="2639263"/>
            <a:ext cx="219454" cy="395020"/>
          </a:xfrm>
          <a:prstGeom prst="rect">
            <a:avLst/>
          </a:prstGeom>
          <a:blipFill rotWithShape="1">
            <a:blip r:embed="rId2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67" name="Shape 767"/>
          <p:cNvSpPr/>
          <p:nvPr/>
        </p:nvSpPr>
        <p:spPr>
          <a:xfrm>
            <a:off x="5374894" y="3005582"/>
            <a:ext cx="6567232" cy="394714"/>
          </a:xfrm>
          <a:prstGeom prst="rect">
            <a:avLst/>
          </a:prstGeom>
          <a:blipFill rotWithShape="1">
            <a:blip r:embed="rId2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68" name="Shape 768"/>
          <p:cNvSpPr/>
          <p:nvPr/>
        </p:nvSpPr>
        <p:spPr>
          <a:xfrm>
            <a:off x="5374894" y="3371341"/>
            <a:ext cx="1859026" cy="394715"/>
          </a:xfrm>
          <a:prstGeom prst="rect">
            <a:avLst/>
          </a:prstGeom>
          <a:blipFill rotWithShape="1">
            <a:blip r:embed="rId2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69" name="Shape 769"/>
          <p:cNvSpPr/>
          <p:nvPr/>
        </p:nvSpPr>
        <p:spPr>
          <a:xfrm>
            <a:off x="7168895" y="3371341"/>
            <a:ext cx="976578" cy="394715"/>
          </a:xfrm>
          <a:prstGeom prst="rect">
            <a:avLst/>
          </a:prstGeom>
          <a:blipFill rotWithShape="1">
            <a:blip r:embed="rId2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70" name="Shape 770"/>
          <p:cNvSpPr/>
          <p:nvPr/>
        </p:nvSpPr>
        <p:spPr>
          <a:xfrm>
            <a:off x="8072628" y="3371341"/>
            <a:ext cx="286510" cy="394715"/>
          </a:xfrm>
          <a:prstGeom prst="rect">
            <a:avLst/>
          </a:prstGeom>
          <a:blipFill rotWithShape="1">
            <a:blip r:embed="rId2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71" name="Shape 771"/>
          <p:cNvSpPr/>
          <p:nvPr/>
        </p:nvSpPr>
        <p:spPr>
          <a:xfrm>
            <a:off x="8304275" y="3371341"/>
            <a:ext cx="2280030" cy="394715"/>
          </a:xfrm>
          <a:prstGeom prst="rect">
            <a:avLst/>
          </a:prstGeom>
          <a:blipFill rotWithShape="1">
            <a:blip r:embed="rId2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72" name="Shape 772"/>
          <p:cNvSpPr/>
          <p:nvPr/>
        </p:nvSpPr>
        <p:spPr>
          <a:xfrm>
            <a:off x="10421365" y="3371341"/>
            <a:ext cx="146303" cy="394715"/>
          </a:xfrm>
          <a:prstGeom prst="rect">
            <a:avLst/>
          </a:prstGeom>
          <a:blipFill rotWithShape="1">
            <a:blip r:embed="rId3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73" name="Shape 773"/>
          <p:cNvSpPr/>
          <p:nvPr/>
        </p:nvSpPr>
        <p:spPr>
          <a:xfrm>
            <a:off x="5374894" y="4103242"/>
            <a:ext cx="2390267" cy="394715"/>
          </a:xfrm>
          <a:prstGeom prst="rect">
            <a:avLst/>
          </a:prstGeom>
          <a:blipFill rotWithShape="1">
            <a:blip r:embed="rId3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74" name="Shape 774"/>
          <p:cNvSpPr/>
          <p:nvPr/>
        </p:nvSpPr>
        <p:spPr>
          <a:xfrm>
            <a:off x="7691628" y="4103242"/>
            <a:ext cx="1755647" cy="394715"/>
          </a:xfrm>
          <a:prstGeom prst="rect">
            <a:avLst/>
          </a:prstGeom>
          <a:blipFill rotWithShape="1">
            <a:blip r:embed="rId3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75" name="Shape 775"/>
          <p:cNvSpPr/>
          <p:nvPr/>
        </p:nvSpPr>
        <p:spPr>
          <a:xfrm>
            <a:off x="9407906" y="4103242"/>
            <a:ext cx="921715" cy="394715"/>
          </a:xfrm>
          <a:prstGeom prst="rect">
            <a:avLst/>
          </a:prstGeom>
          <a:blipFill rotWithShape="1">
            <a:blip r:embed="rId3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76" name="Shape 776"/>
          <p:cNvSpPr/>
          <p:nvPr/>
        </p:nvSpPr>
        <p:spPr>
          <a:xfrm>
            <a:off x="10281157" y="4103242"/>
            <a:ext cx="1294383" cy="394715"/>
          </a:xfrm>
          <a:prstGeom prst="rect">
            <a:avLst/>
          </a:prstGeom>
          <a:blipFill rotWithShape="1">
            <a:blip r:embed="rId3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77" name="Shape 777"/>
          <p:cNvSpPr/>
          <p:nvPr/>
        </p:nvSpPr>
        <p:spPr>
          <a:xfrm>
            <a:off x="11536932" y="4103242"/>
            <a:ext cx="409194" cy="394715"/>
          </a:xfrm>
          <a:prstGeom prst="rect">
            <a:avLst/>
          </a:prstGeom>
          <a:blipFill rotWithShape="1">
            <a:blip r:embed="rId3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78" name="Shape 778"/>
          <p:cNvSpPr/>
          <p:nvPr/>
        </p:nvSpPr>
        <p:spPr>
          <a:xfrm>
            <a:off x="5374894" y="4469003"/>
            <a:ext cx="2165095" cy="394715"/>
          </a:xfrm>
          <a:prstGeom prst="rect">
            <a:avLst/>
          </a:prstGeom>
          <a:blipFill rotWithShape="1">
            <a:blip r:embed="rId3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79" name="Shape 779"/>
          <p:cNvSpPr/>
          <p:nvPr/>
        </p:nvSpPr>
        <p:spPr>
          <a:xfrm>
            <a:off x="7473695" y="4469003"/>
            <a:ext cx="473200" cy="394715"/>
          </a:xfrm>
          <a:prstGeom prst="rect">
            <a:avLst/>
          </a:prstGeom>
          <a:blipFill rotWithShape="1">
            <a:blip r:embed="rId3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80" name="Shape 780"/>
          <p:cNvSpPr/>
          <p:nvPr/>
        </p:nvSpPr>
        <p:spPr>
          <a:xfrm>
            <a:off x="7877556" y="4469003"/>
            <a:ext cx="1927224" cy="394715"/>
          </a:xfrm>
          <a:prstGeom prst="rect">
            <a:avLst/>
          </a:prstGeom>
          <a:blipFill rotWithShape="1">
            <a:blip r:embed="rId3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81" name="Shape 781"/>
          <p:cNvSpPr/>
          <p:nvPr/>
        </p:nvSpPr>
        <p:spPr>
          <a:xfrm>
            <a:off x="9732517" y="4469003"/>
            <a:ext cx="1311655" cy="394715"/>
          </a:xfrm>
          <a:prstGeom prst="rect">
            <a:avLst/>
          </a:prstGeom>
          <a:blipFill rotWithShape="1">
            <a:blip r:embed="rId3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82" name="Shape 782"/>
          <p:cNvSpPr/>
          <p:nvPr/>
        </p:nvSpPr>
        <p:spPr>
          <a:xfrm>
            <a:off x="10985245" y="4469003"/>
            <a:ext cx="409194" cy="394715"/>
          </a:xfrm>
          <a:prstGeom prst="rect">
            <a:avLst/>
          </a:prstGeom>
          <a:blipFill rotWithShape="1">
            <a:blip r:embed="rId3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83" name="Shape 783"/>
          <p:cNvSpPr/>
          <p:nvPr/>
        </p:nvSpPr>
        <p:spPr>
          <a:xfrm>
            <a:off x="11344909" y="4469003"/>
            <a:ext cx="619758" cy="394715"/>
          </a:xfrm>
          <a:prstGeom prst="rect">
            <a:avLst/>
          </a:prstGeom>
          <a:blipFill rotWithShape="1">
            <a:blip r:embed="rId4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84" name="Shape 784"/>
          <p:cNvSpPr/>
          <p:nvPr/>
        </p:nvSpPr>
        <p:spPr>
          <a:xfrm>
            <a:off x="5374894" y="4834762"/>
            <a:ext cx="2610611" cy="394715"/>
          </a:xfrm>
          <a:prstGeom prst="rect">
            <a:avLst/>
          </a:prstGeom>
          <a:blipFill rotWithShape="1">
            <a:blip r:embed="rId4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85" name="Shape 785"/>
          <p:cNvSpPr/>
          <p:nvPr/>
        </p:nvSpPr>
        <p:spPr>
          <a:xfrm>
            <a:off x="7915656" y="4834762"/>
            <a:ext cx="1328673" cy="394715"/>
          </a:xfrm>
          <a:prstGeom prst="rect">
            <a:avLst/>
          </a:prstGeom>
          <a:blipFill rotWithShape="1">
            <a:blip r:embed="rId4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86" name="Shape 786"/>
          <p:cNvSpPr/>
          <p:nvPr/>
        </p:nvSpPr>
        <p:spPr>
          <a:xfrm>
            <a:off x="5374894" y="5566562"/>
            <a:ext cx="1688210" cy="394715"/>
          </a:xfrm>
          <a:prstGeom prst="rect">
            <a:avLst/>
          </a:prstGeom>
          <a:blipFill rotWithShape="1">
            <a:blip r:embed="rId4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87" name="Shape 787"/>
          <p:cNvSpPr/>
          <p:nvPr/>
        </p:nvSpPr>
        <p:spPr>
          <a:xfrm>
            <a:off x="7206995" y="5566562"/>
            <a:ext cx="1368171" cy="394715"/>
          </a:xfrm>
          <a:prstGeom prst="rect">
            <a:avLst/>
          </a:prstGeom>
          <a:blipFill rotWithShape="1">
            <a:blip r:embed="rId4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88" name="Shape 788"/>
          <p:cNvSpPr/>
          <p:nvPr/>
        </p:nvSpPr>
        <p:spPr>
          <a:xfrm>
            <a:off x="8737092" y="5566562"/>
            <a:ext cx="496061" cy="394715"/>
          </a:xfrm>
          <a:prstGeom prst="rect">
            <a:avLst/>
          </a:prstGeom>
          <a:blipFill rotWithShape="1">
            <a:blip r:embed="rId4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89" name="Shape 789"/>
          <p:cNvSpPr/>
          <p:nvPr/>
        </p:nvSpPr>
        <p:spPr>
          <a:xfrm>
            <a:off x="9380472" y="5566562"/>
            <a:ext cx="1367280" cy="394715"/>
          </a:xfrm>
          <a:prstGeom prst="rect">
            <a:avLst/>
          </a:prstGeom>
          <a:blipFill rotWithShape="1">
            <a:blip r:embed="rId4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90" name="Shape 790"/>
          <p:cNvSpPr/>
          <p:nvPr/>
        </p:nvSpPr>
        <p:spPr>
          <a:xfrm>
            <a:off x="10889232" y="5566562"/>
            <a:ext cx="1073911" cy="394715"/>
          </a:xfrm>
          <a:prstGeom prst="rect">
            <a:avLst/>
          </a:prstGeom>
          <a:blipFill rotWithShape="1">
            <a:blip r:embed="rId4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91" name="Shape 791"/>
          <p:cNvSpPr/>
          <p:nvPr/>
        </p:nvSpPr>
        <p:spPr>
          <a:xfrm>
            <a:off x="5374894" y="5932321"/>
            <a:ext cx="1079245" cy="394715"/>
          </a:xfrm>
          <a:prstGeom prst="rect">
            <a:avLst/>
          </a:prstGeom>
          <a:blipFill rotWithShape="1">
            <a:blip r:embed="rId4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92" name="Shape 792"/>
          <p:cNvSpPr/>
          <p:nvPr/>
        </p:nvSpPr>
        <p:spPr>
          <a:xfrm>
            <a:off x="6383782" y="5932321"/>
            <a:ext cx="1134198" cy="394715"/>
          </a:xfrm>
          <a:prstGeom prst="rect">
            <a:avLst/>
          </a:prstGeom>
          <a:blipFill rotWithShape="1">
            <a:blip r:embed="rId4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93" name="Shape 793"/>
          <p:cNvSpPr/>
          <p:nvPr/>
        </p:nvSpPr>
        <p:spPr>
          <a:xfrm>
            <a:off x="7459979" y="5932321"/>
            <a:ext cx="985012" cy="394715"/>
          </a:xfrm>
          <a:prstGeom prst="rect">
            <a:avLst/>
          </a:prstGeom>
          <a:blipFill rotWithShape="1">
            <a:blip r:embed="rId5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94" name="Shape 794"/>
          <p:cNvSpPr/>
          <p:nvPr/>
        </p:nvSpPr>
        <p:spPr>
          <a:xfrm>
            <a:off x="8388095" y="5932321"/>
            <a:ext cx="1121917" cy="394715"/>
          </a:xfrm>
          <a:prstGeom prst="rect">
            <a:avLst/>
          </a:prstGeom>
          <a:blipFill rotWithShape="1">
            <a:blip r:embed="rId5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95" name="Shape 795"/>
          <p:cNvSpPr/>
          <p:nvPr/>
        </p:nvSpPr>
        <p:spPr>
          <a:xfrm>
            <a:off x="9433814" y="5932321"/>
            <a:ext cx="1163459" cy="394715"/>
          </a:xfrm>
          <a:prstGeom prst="rect">
            <a:avLst/>
          </a:prstGeom>
          <a:blipFill rotWithShape="1">
            <a:blip r:embed="rId5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96" name="Shape 796"/>
          <p:cNvSpPr/>
          <p:nvPr/>
        </p:nvSpPr>
        <p:spPr>
          <a:xfrm>
            <a:off x="10534142" y="5932321"/>
            <a:ext cx="409194" cy="394715"/>
          </a:xfrm>
          <a:prstGeom prst="rect">
            <a:avLst/>
          </a:prstGeom>
          <a:blipFill rotWithShape="1">
            <a:blip r:embed="rId3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97" name="Shape 797"/>
          <p:cNvSpPr/>
          <p:nvPr/>
        </p:nvSpPr>
        <p:spPr>
          <a:xfrm>
            <a:off x="10890757" y="5932321"/>
            <a:ext cx="1072133" cy="394715"/>
          </a:xfrm>
          <a:prstGeom prst="rect">
            <a:avLst/>
          </a:prstGeom>
          <a:blipFill rotWithShape="1">
            <a:blip r:embed="rId5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98" name="Shape 798"/>
          <p:cNvSpPr/>
          <p:nvPr/>
        </p:nvSpPr>
        <p:spPr>
          <a:xfrm>
            <a:off x="5374894" y="6297776"/>
            <a:ext cx="1887980" cy="395020"/>
          </a:xfrm>
          <a:prstGeom prst="rect">
            <a:avLst/>
          </a:prstGeom>
          <a:blipFill rotWithShape="1">
            <a:blip r:embed="rId5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99" name="Shape 799"/>
          <p:cNvSpPr/>
          <p:nvPr/>
        </p:nvSpPr>
        <p:spPr>
          <a:xfrm>
            <a:off x="7174992" y="6297776"/>
            <a:ext cx="1813812" cy="395020"/>
          </a:xfrm>
          <a:prstGeom prst="rect">
            <a:avLst/>
          </a:prstGeom>
          <a:blipFill rotWithShape="1">
            <a:blip r:embed="rId5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00" name="Shape 800"/>
          <p:cNvSpPr/>
          <p:nvPr/>
        </p:nvSpPr>
        <p:spPr>
          <a:xfrm>
            <a:off x="8919971" y="6297776"/>
            <a:ext cx="1248498" cy="395020"/>
          </a:xfrm>
          <a:prstGeom prst="rect">
            <a:avLst/>
          </a:prstGeom>
          <a:blipFill rotWithShape="1">
            <a:blip r:embed="rId5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01" name="Shape 801"/>
          <p:cNvSpPr/>
          <p:nvPr/>
        </p:nvSpPr>
        <p:spPr>
          <a:xfrm>
            <a:off x="10108945" y="6297776"/>
            <a:ext cx="1552320" cy="395020"/>
          </a:xfrm>
          <a:prstGeom prst="rect">
            <a:avLst/>
          </a:prstGeom>
          <a:blipFill rotWithShape="1">
            <a:blip r:embed="rId5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02" name="Shape 802"/>
          <p:cNvSpPr/>
          <p:nvPr/>
        </p:nvSpPr>
        <p:spPr>
          <a:xfrm>
            <a:off x="108204" y="4291582"/>
            <a:ext cx="2470404" cy="2470404"/>
          </a:xfrm>
          <a:prstGeom prst="rect">
            <a:avLst/>
          </a:prstGeom>
          <a:blipFill rotWithShape="1">
            <a:blip r:embed="rId5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03" name="Shape 803"/>
          <p:cNvSpPr/>
          <p:nvPr/>
        </p:nvSpPr>
        <p:spPr>
          <a:xfrm>
            <a:off x="2699003" y="4306821"/>
            <a:ext cx="2247898" cy="2455163"/>
          </a:xfrm>
          <a:prstGeom prst="rect">
            <a:avLst/>
          </a:prstGeom>
          <a:blipFill rotWithShape="1">
            <a:blip r:embed="rId5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04" name="Shape 804"/>
          <p:cNvSpPr/>
          <p:nvPr/>
        </p:nvSpPr>
        <p:spPr>
          <a:xfrm>
            <a:off x="54864" y="64007"/>
            <a:ext cx="4920995" cy="4172711"/>
          </a:xfrm>
          <a:prstGeom prst="rect">
            <a:avLst/>
          </a:prstGeom>
          <a:blipFill rotWithShape="1">
            <a:blip r:embed="rId6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p:nvPr/>
        </p:nvSpPr>
        <p:spPr>
          <a:xfrm>
            <a:off x="266700" y="182879"/>
            <a:ext cx="5829299" cy="3203575"/>
          </a:xfrm>
          <a:custGeom>
            <a:avLst/>
            <a:gdLst/>
            <a:ahLst/>
            <a:cxnLst/>
            <a:rect l="0" t="0" r="0" b="0"/>
            <a:pathLst>
              <a:path w="120000" h="120000" extrusionOk="0">
                <a:moveTo>
                  <a:pt x="0" y="119995"/>
                </a:moveTo>
                <a:lnTo>
                  <a:pt x="0" y="19999"/>
                </a:lnTo>
                <a:lnTo>
                  <a:pt x="44" y="18178"/>
                </a:lnTo>
                <a:lnTo>
                  <a:pt x="177" y="16404"/>
                </a:lnTo>
                <a:lnTo>
                  <a:pt x="392" y="14682"/>
                </a:lnTo>
                <a:lnTo>
                  <a:pt x="687" y="13020"/>
                </a:lnTo>
                <a:lnTo>
                  <a:pt x="1058" y="11425"/>
                </a:lnTo>
                <a:lnTo>
                  <a:pt x="1500" y="9904"/>
                </a:lnTo>
                <a:lnTo>
                  <a:pt x="2010" y="8465"/>
                </a:lnTo>
                <a:lnTo>
                  <a:pt x="2584" y="7113"/>
                </a:lnTo>
                <a:lnTo>
                  <a:pt x="3219" y="5857"/>
                </a:lnTo>
                <a:lnTo>
                  <a:pt x="3909" y="4703"/>
                </a:lnTo>
                <a:lnTo>
                  <a:pt x="4652" y="3658"/>
                </a:lnTo>
                <a:lnTo>
                  <a:pt x="5443" y="2730"/>
                </a:lnTo>
                <a:lnTo>
                  <a:pt x="6279" y="1925"/>
                </a:lnTo>
                <a:lnTo>
                  <a:pt x="7155" y="1251"/>
                </a:lnTo>
                <a:lnTo>
                  <a:pt x="8069" y="714"/>
                </a:lnTo>
                <a:lnTo>
                  <a:pt x="9015" y="322"/>
                </a:lnTo>
                <a:lnTo>
                  <a:pt x="9990" y="81"/>
                </a:lnTo>
                <a:lnTo>
                  <a:pt x="10991" y="0"/>
                </a:lnTo>
                <a:lnTo>
                  <a:pt x="120000" y="0"/>
                </a:lnTo>
                <a:lnTo>
                  <a:pt x="120000" y="119995"/>
                </a:lnTo>
                <a:lnTo>
                  <a:pt x="0" y="119995"/>
                </a:lnTo>
                <a:close/>
              </a:path>
            </a:pathLst>
          </a:custGeom>
          <a:noFill/>
          <a:ln w="12175" cap="flat" cmpd="sng">
            <a:solidFill>
              <a:srgbClr val="5B9BD4"/>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174" name="Shape 174"/>
          <p:cNvSpPr/>
          <p:nvPr/>
        </p:nvSpPr>
        <p:spPr>
          <a:xfrm>
            <a:off x="437387" y="353009"/>
            <a:ext cx="5593968" cy="395020"/>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75" name="Shape 175"/>
          <p:cNvSpPr/>
          <p:nvPr/>
        </p:nvSpPr>
        <p:spPr>
          <a:xfrm>
            <a:off x="437387" y="886712"/>
            <a:ext cx="5169662" cy="361188"/>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76" name="Shape 176"/>
          <p:cNvSpPr/>
          <p:nvPr/>
        </p:nvSpPr>
        <p:spPr>
          <a:xfrm>
            <a:off x="437387" y="1247901"/>
            <a:ext cx="5328919" cy="361188"/>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77" name="Shape 177"/>
          <p:cNvSpPr/>
          <p:nvPr/>
        </p:nvSpPr>
        <p:spPr>
          <a:xfrm>
            <a:off x="437387" y="1735276"/>
            <a:ext cx="5558535" cy="361491"/>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78" name="Shape 178"/>
          <p:cNvSpPr/>
          <p:nvPr/>
        </p:nvSpPr>
        <p:spPr>
          <a:xfrm>
            <a:off x="437387" y="2097023"/>
            <a:ext cx="4715255" cy="361188"/>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79" name="Shape 179"/>
          <p:cNvSpPr/>
          <p:nvPr/>
        </p:nvSpPr>
        <p:spPr>
          <a:xfrm>
            <a:off x="437387" y="2586226"/>
            <a:ext cx="3490341" cy="361188"/>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80" name="Shape 180"/>
          <p:cNvSpPr/>
          <p:nvPr/>
        </p:nvSpPr>
        <p:spPr>
          <a:xfrm>
            <a:off x="3798442" y="2586226"/>
            <a:ext cx="1443100" cy="361188"/>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81" name="Shape 181"/>
          <p:cNvSpPr/>
          <p:nvPr/>
        </p:nvSpPr>
        <p:spPr>
          <a:xfrm>
            <a:off x="437387" y="2947365"/>
            <a:ext cx="695197" cy="361491"/>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82" name="Shape 182"/>
          <p:cNvSpPr/>
          <p:nvPr/>
        </p:nvSpPr>
        <p:spPr>
          <a:xfrm>
            <a:off x="1033271" y="2947365"/>
            <a:ext cx="687996" cy="361491"/>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83" name="Shape 183"/>
          <p:cNvSpPr/>
          <p:nvPr/>
        </p:nvSpPr>
        <p:spPr>
          <a:xfrm>
            <a:off x="1606550" y="2947365"/>
            <a:ext cx="201168" cy="361491"/>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84" name="Shape 184"/>
          <p:cNvSpPr/>
          <p:nvPr/>
        </p:nvSpPr>
        <p:spPr>
          <a:xfrm>
            <a:off x="1707133" y="2947365"/>
            <a:ext cx="510030" cy="361491"/>
          </a:xfrm>
          <a:prstGeom prst="rect">
            <a:avLst/>
          </a:prstGeom>
          <a:blipFill rotWithShape="1">
            <a:blip r:embed="rId1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85" name="Shape 185"/>
          <p:cNvSpPr/>
          <p:nvPr/>
        </p:nvSpPr>
        <p:spPr>
          <a:xfrm>
            <a:off x="6096000" y="182879"/>
            <a:ext cx="5829299" cy="3203575"/>
          </a:xfrm>
          <a:custGeom>
            <a:avLst/>
            <a:gdLst/>
            <a:ahLst/>
            <a:cxnLst/>
            <a:rect l="0" t="0" r="0" b="0"/>
            <a:pathLst>
              <a:path w="120000" h="120000" extrusionOk="0">
                <a:moveTo>
                  <a:pt x="0" y="0"/>
                </a:moveTo>
                <a:lnTo>
                  <a:pt x="109009" y="0"/>
                </a:lnTo>
                <a:lnTo>
                  <a:pt x="110009" y="81"/>
                </a:lnTo>
                <a:lnTo>
                  <a:pt x="110984" y="322"/>
                </a:lnTo>
                <a:lnTo>
                  <a:pt x="111931" y="714"/>
                </a:lnTo>
                <a:lnTo>
                  <a:pt x="112844" y="1251"/>
                </a:lnTo>
                <a:lnTo>
                  <a:pt x="113720" y="1925"/>
                </a:lnTo>
                <a:lnTo>
                  <a:pt x="114556" y="2730"/>
                </a:lnTo>
                <a:lnTo>
                  <a:pt x="115347" y="3658"/>
                </a:lnTo>
                <a:lnTo>
                  <a:pt x="116090" y="4703"/>
                </a:lnTo>
                <a:lnTo>
                  <a:pt x="116781" y="5857"/>
                </a:lnTo>
                <a:lnTo>
                  <a:pt x="117415" y="7113"/>
                </a:lnTo>
                <a:lnTo>
                  <a:pt x="117989" y="8465"/>
                </a:lnTo>
                <a:lnTo>
                  <a:pt x="118499" y="9904"/>
                </a:lnTo>
                <a:lnTo>
                  <a:pt x="118941" y="11425"/>
                </a:lnTo>
                <a:lnTo>
                  <a:pt x="119312" y="13020"/>
                </a:lnTo>
                <a:lnTo>
                  <a:pt x="119607" y="14682"/>
                </a:lnTo>
                <a:lnTo>
                  <a:pt x="119822" y="16404"/>
                </a:lnTo>
                <a:lnTo>
                  <a:pt x="119955" y="18178"/>
                </a:lnTo>
                <a:lnTo>
                  <a:pt x="120000" y="19999"/>
                </a:lnTo>
                <a:lnTo>
                  <a:pt x="120000" y="119995"/>
                </a:lnTo>
                <a:lnTo>
                  <a:pt x="0" y="119995"/>
                </a:lnTo>
                <a:lnTo>
                  <a:pt x="0" y="0"/>
                </a:lnTo>
                <a:close/>
              </a:path>
            </a:pathLst>
          </a:custGeom>
          <a:noFill/>
          <a:ln w="12175" cap="flat" cmpd="sng">
            <a:solidFill>
              <a:srgbClr val="5B9BD4"/>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186" name="Shape 186"/>
          <p:cNvSpPr/>
          <p:nvPr/>
        </p:nvSpPr>
        <p:spPr>
          <a:xfrm>
            <a:off x="6267576" y="353009"/>
            <a:ext cx="5336539" cy="395020"/>
          </a:xfrm>
          <a:prstGeom prst="rect">
            <a:avLst/>
          </a:prstGeom>
          <a:blipFill rotWithShape="1">
            <a:blip r:embed="rId1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87" name="Shape 187"/>
          <p:cNvSpPr/>
          <p:nvPr/>
        </p:nvSpPr>
        <p:spPr>
          <a:xfrm>
            <a:off x="6267576" y="886712"/>
            <a:ext cx="1711831" cy="361188"/>
          </a:xfrm>
          <a:prstGeom prst="rect">
            <a:avLst/>
          </a:prstGeom>
          <a:blipFill rotWithShape="1">
            <a:blip r:embed="rId1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88" name="Shape 188"/>
          <p:cNvSpPr/>
          <p:nvPr/>
        </p:nvSpPr>
        <p:spPr>
          <a:xfrm>
            <a:off x="7857107" y="886712"/>
            <a:ext cx="2344928" cy="361188"/>
          </a:xfrm>
          <a:prstGeom prst="rect">
            <a:avLst/>
          </a:prstGeom>
          <a:blipFill rotWithShape="1">
            <a:blip r:embed="rId1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89" name="Shape 189"/>
          <p:cNvSpPr/>
          <p:nvPr/>
        </p:nvSpPr>
        <p:spPr>
          <a:xfrm>
            <a:off x="6267576" y="1374394"/>
            <a:ext cx="3190367" cy="361188"/>
          </a:xfrm>
          <a:prstGeom prst="rect">
            <a:avLst/>
          </a:prstGeom>
          <a:blipFill rotWithShape="1">
            <a:blip r:embed="rId1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90" name="Shape 190"/>
          <p:cNvSpPr/>
          <p:nvPr/>
        </p:nvSpPr>
        <p:spPr>
          <a:xfrm>
            <a:off x="9325102" y="1374394"/>
            <a:ext cx="201168" cy="361188"/>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91" name="Shape 191"/>
          <p:cNvSpPr/>
          <p:nvPr/>
        </p:nvSpPr>
        <p:spPr>
          <a:xfrm>
            <a:off x="9425685" y="1374394"/>
            <a:ext cx="1520570" cy="361188"/>
          </a:xfrm>
          <a:prstGeom prst="rect">
            <a:avLst/>
          </a:prstGeom>
          <a:blipFill rotWithShape="1">
            <a:blip r:embed="rId1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92" name="Shape 192"/>
          <p:cNvSpPr/>
          <p:nvPr/>
        </p:nvSpPr>
        <p:spPr>
          <a:xfrm>
            <a:off x="6267576" y="1861768"/>
            <a:ext cx="2622930" cy="361491"/>
          </a:xfrm>
          <a:prstGeom prst="rect">
            <a:avLst/>
          </a:prstGeom>
          <a:blipFill rotWithShape="1">
            <a:blip r:embed="rId1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93" name="Shape 193"/>
          <p:cNvSpPr/>
          <p:nvPr/>
        </p:nvSpPr>
        <p:spPr>
          <a:xfrm>
            <a:off x="8835896" y="1861768"/>
            <a:ext cx="2797429" cy="361491"/>
          </a:xfrm>
          <a:prstGeom prst="rect">
            <a:avLst/>
          </a:prstGeom>
          <a:blipFill rotWithShape="1">
            <a:blip r:embed="rId2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94" name="Shape 194"/>
          <p:cNvSpPr/>
          <p:nvPr/>
        </p:nvSpPr>
        <p:spPr>
          <a:xfrm>
            <a:off x="6267576" y="2223516"/>
            <a:ext cx="2003552" cy="361188"/>
          </a:xfrm>
          <a:prstGeom prst="rect">
            <a:avLst/>
          </a:prstGeom>
          <a:blipFill rotWithShape="1">
            <a:blip r:embed="rId2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95" name="Shape 195"/>
          <p:cNvSpPr/>
          <p:nvPr/>
        </p:nvSpPr>
        <p:spPr>
          <a:xfrm>
            <a:off x="8137525" y="2223516"/>
            <a:ext cx="201168" cy="361188"/>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96" name="Shape 196"/>
          <p:cNvSpPr/>
          <p:nvPr/>
        </p:nvSpPr>
        <p:spPr>
          <a:xfrm>
            <a:off x="8238107" y="2223516"/>
            <a:ext cx="1321179" cy="361188"/>
          </a:xfrm>
          <a:prstGeom prst="rect">
            <a:avLst/>
          </a:prstGeom>
          <a:blipFill rotWithShape="1">
            <a:blip r:embed="rId2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97" name="Shape 197"/>
          <p:cNvSpPr/>
          <p:nvPr/>
        </p:nvSpPr>
        <p:spPr>
          <a:xfrm>
            <a:off x="9427209" y="2223516"/>
            <a:ext cx="201168" cy="361188"/>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98" name="Shape 198"/>
          <p:cNvSpPr/>
          <p:nvPr/>
        </p:nvSpPr>
        <p:spPr>
          <a:xfrm>
            <a:off x="9527792" y="2223516"/>
            <a:ext cx="2187954" cy="361188"/>
          </a:xfrm>
          <a:prstGeom prst="rect">
            <a:avLst/>
          </a:prstGeom>
          <a:blipFill rotWithShape="1">
            <a:blip r:embed="rId2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99" name="Shape 199"/>
          <p:cNvSpPr/>
          <p:nvPr/>
        </p:nvSpPr>
        <p:spPr>
          <a:xfrm>
            <a:off x="6267576" y="2712719"/>
            <a:ext cx="1253298" cy="361188"/>
          </a:xfrm>
          <a:prstGeom prst="rect">
            <a:avLst/>
          </a:prstGeom>
          <a:blipFill rotWithShape="1">
            <a:blip r:embed="rId2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00" name="Shape 200"/>
          <p:cNvSpPr/>
          <p:nvPr/>
        </p:nvSpPr>
        <p:spPr>
          <a:xfrm>
            <a:off x="7381620" y="2712719"/>
            <a:ext cx="838389" cy="361188"/>
          </a:xfrm>
          <a:prstGeom prst="rect">
            <a:avLst/>
          </a:prstGeom>
          <a:blipFill rotWithShape="1">
            <a:blip r:embed="rId2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01" name="Shape 201"/>
          <p:cNvSpPr/>
          <p:nvPr/>
        </p:nvSpPr>
        <p:spPr>
          <a:xfrm>
            <a:off x="8126856" y="2712719"/>
            <a:ext cx="784858" cy="361188"/>
          </a:xfrm>
          <a:prstGeom prst="rect">
            <a:avLst/>
          </a:prstGeom>
          <a:blipFill rotWithShape="1">
            <a:blip r:embed="rId2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02" name="Shape 202"/>
          <p:cNvSpPr/>
          <p:nvPr/>
        </p:nvSpPr>
        <p:spPr>
          <a:xfrm>
            <a:off x="8755125" y="2712719"/>
            <a:ext cx="176022" cy="361188"/>
          </a:xfrm>
          <a:prstGeom prst="rect">
            <a:avLst/>
          </a:prstGeom>
          <a:blipFill rotWithShape="1">
            <a:blip r:embed="rId2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03" name="Shape 203"/>
          <p:cNvSpPr/>
          <p:nvPr/>
        </p:nvSpPr>
        <p:spPr>
          <a:xfrm>
            <a:off x="8872472" y="2712719"/>
            <a:ext cx="2876169" cy="361188"/>
          </a:xfrm>
          <a:prstGeom prst="rect">
            <a:avLst/>
          </a:prstGeom>
          <a:blipFill rotWithShape="1">
            <a:blip r:embed="rId2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04" name="Shape 204"/>
          <p:cNvSpPr/>
          <p:nvPr/>
        </p:nvSpPr>
        <p:spPr>
          <a:xfrm>
            <a:off x="266700" y="3386328"/>
            <a:ext cx="5829299" cy="3205480"/>
          </a:xfrm>
          <a:custGeom>
            <a:avLst/>
            <a:gdLst/>
            <a:ahLst/>
            <a:cxnLst/>
            <a:rect l="0" t="0" r="0" b="0"/>
            <a:pathLst>
              <a:path w="120000" h="120000" extrusionOk="0">
                <a:moveTo>
                  <a:pt x="120000" y="119981"/>
                </a:moveTo>
                <a:lnTo>
                  <a:pt x="10996" y="119981"/>
                </a:lnTo>
                <a:lnTo>
                  <a:pt x="9995" y="119899"/>
                </a:lnTo>
                <a:lnTo>
                  <a:pt x="9019" y="119658"/>
                </a:lnTo>
                <a:lnTo>
                  <a:pt x="8073" y="119266"/>
                </a:lnTo>
                <a:lnTo>
                  <a:pt x="7159" y="118729"/>
                </a:lnTo>
                <a:lnTo>
                  <a:pt x="6282" y="118055"/>
                </a:lnTo>
                <a:lnTo>
                  <a:pt x="5446" y="117250"/>
                </a:lnTo>
                <a:lnTo>
                  <a:pt x="4654" y="116322"/>
                </a:lnTo>
                <a:lnTo>
                  <a:pt x="3911" y="115277"/>
                </a:lnTo>
                <a:lnTo>
                  <a:pt x="3220" y="114123"/>
                </a:lnTo>
                <a:lnTo>
                  <a:pt x="2586" y="112867"/>
                </a:lnTo>
                <a:lnTo>
                  <a:pt x="2011" y="111516"/>
                </a:lnTo>
                <a:lnTo>
                  <a:pt x="1501" y="110076"/>
                </a:lnTo>
                <a:lnTo>
                  <a:pt x="1058" y="108556"/>
                </a:lnTo>
                <a:lnTo>
                  <a:pt x="687" y="106961"/>
                </a:lnTo>
                <a:lnTo>
                  <a:pt x="392" y="105299"/>
                </a:lnTo>
                <a:lnTo>
                  <a:pt x="177" y="103578"/>
                </a:lnTo>
                <a:lnTo>
                  <a:pt x="44" y="101803"/>
                </a:lnTo>
                <a:lnTo>
                  <a:pt x="0" y="99983"/>
                </a:lnTo>
                <a:lnTo>
                  <a:pt x="0" y="0"/>
                </a:lnTo>
                <a:lnTo>
                  <a:pt x="120000" y="0"/>
                </a:lnTo>
                <a:lnTo>
                  <a:pt x="120000" y="119981"/>
                </a:lnTo>
                <a:close/>
              </a:path>
            </a:pathLst>
          </a:custGeom>
          <a:noFill/>
          <a:ln w="12175" cap="flat" cmpd="sng">
            <a:solidFill>
              <a:srgbClr val="5B9BD4"/>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205" name="Shape 205"/>
          <p:cNvSpPr/>
          <p:nvPr/>
        </p:nvSpPr>
        <p:spPr>
          <a:xfrm>
            <a:off x="6096000" y="3386328"/>
            <a:ext cx="5829299" cy="3205480"/>
          </a:xfrm>
          <a:custGeom>
            <a:avLst/>
            <a:gdLst/>
            <a:ahLst/>
            <a:cxnLst/>
            <a:rect l="0" t="0" r="0" b="0"/>
            <a:pathLst>
              <a:path w="120000" h="120000" extrusionOk="0">
                <a:moveTo>
                  <a:pt x="120000" y="0"/>
                </a:moveTo>
                <a:lnTo>
                  <a:pt x="120000" y="99983"/>
                </a:lnTo>
                <a:lnTo>
                  <a:pt x="119955" y="101803"/>
                </a:lnTo>
                <a:lnTo>
                  <a:pt x="119822" y="103578"/>
                </a:lnTo>
                <a:lnTo>
                  <a:pt x="119607" y="105299"/>
                </a:lnTo>
                <a:lnTo>
                  <a:pt x="119312" y="106961"/>
                </a:lnTo>
                <a:lnTo>
                  <a:pt x="118941" y="108556"/>
                </a:lnTo>
                <a:lnTo>
                  <a:pt x="118498" y="110076"/>
                </a:lnTo>
                <a:lnTo>
                  <a:pt x="117988" y="111516"/>
                </a:lnTo>
                <a:lnTo>
                  <a:pt x="117413" y="112867"/>
                </a:lnTo>
                <a:lnTo>
                  <a:pt x="116779" y="114123"/>
                </a:lnTo>
                <a:lnTo>
                  <a:pt x="116088" y="115277"/>
                </a:lnTo>
                <a:lnTo>
                  <a:pt x="115345" y="116322"/>
                </a:lnTo>
                <a:lnTo>
                  <a:pt x="114553" y="117250"/>
                </a:lnTo>
                <a:lnTo>
                  <a:pt x="113717" y="118055"/>
                </a:lnTo>
                <a:lnTo>
                  <a:pt x="112840" y="118729"/>
                </a:lnTo>
                <a:lnTo>
                  <a:pt x="111927" y="119266"/>
                </a:lnTo>
                <a:lnTo>
                  <a:pt x="110980" y="119658"/>
                </a:lnTo>
                <a:lnTo>
                  <a:pt x="110004" y="119899"/>
                </a:lnTo>
                <a:lnTo>
                  <a:pt x="109003" y="119981"/>
                </a:lnTo>
                <a:lnTo>
                  <a:pt x="0" y="119981"/>
                </a:lnTo>
                <a:lnTo>
                  <a:pt x="0" y="0"/>
                </a:lnTo>
                <a:lnTo>
                  <a:pt x="120000" y="0"/>
                </a:lnTo>
                <a:close/>
              </a:path>
            </a:pathLst>
          </a:custGeom>
          <a:noFill/>
          <a:ln w="12175" cap="flat" cmpd="sng">
            <a:solidFill>
              <a:srgbClr val="5B9BD4"/>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206" name="Shape 206"/>
          <p:cNvSpPr/>
          <p:nvPr/>
        </p:nvSpPr>
        <p:spPr>
          <a:xfrm>
            <a:off x="4814314" y="3157726"/>
            <a:ext cx="2696209" cy="733425"/>
          </a:xfrm>
          <a:custGeom>
            <a:avLst/>
            <a:gdLst/>
            <a:ahLst/>
            <a:cxnLst/>
            <a:rect l="0" t="0" r="0" b="0"/>
            <a:pathLst>
              <a:path w="120000" h="120000" extrusionOk="0">
                <a:moveTo>
                  <a:pt x="114551" y="0"/>
                </a:moveTo>
                <a:lnTo>
                  <a:pt x="5437" y="0"/>
                </a:lnTo>
                <a:lnTo>
                  <a:pt x="3321" y="1571"/>
                </a:lnTo>
                <a:lnTo>
                  <a:pt x="1593" y="5857"/>
                </a:lnTo>
                <a:lnTo>
                  <a:pt x="427" y="12211"/>
                </a:lnTo>
                <a:lnTo>
                  <a:pt x="0" y="19989"/>
                </a:lnTo>
                <a:lnTo>
                  <a:pt x="0" y="99948"/>
                </a:lnTo>
                <a:lnTo>
                  <a:pt x="427" y="107726"/>
                </a:lnTo>
                <a:lnTo>
                  <a:pt x="1593" y="114080"/>
                </a:lnTo>
                <a:lnTo>
                  <a:pt x="3321" y="118365"/>
                </a:lnTo>
                <a:lnTo>
                  <a:pt x="5437" y="119937"/>
                </a:lnTo>
                <a:lnTo>
                  <a:pt x="114551" y="119937"/>
                </a:lnTo>
                <a:lnTo>
                  <a:pt x="116666" y="118365"/>
                </a:lnTo>
                <a:lnTo>
                  <a:pt x="118395" y="114080"/>
                </a:lnTo>
                <a:lnTo>
                  <a:pt x="119561" y="107726"/>
                </a:lnTo>
                <a:lnTo>
                  <a:pt x="119988" y="99948"/>
                </a:lnTo>
                <a:lnTo>
                  <a:pt x="119988" y="19989"/>
                </a:lnTo>
                <a:lnTo>
                  <a:pt x="119561" y="12211"/>
                </a:lnTo>
                <a:lnTo>
                  <a:pt x="118395" y="5857"/>
                </a:lnTo>
                <a:lnTo>
                  <a:pt x="116666" y="1571"/>
                </a:lnTo>
                <a:lnTo>
                  <a:pt x="114551" y="0"/>
                </a:lnTo>
                <a:close/>
              </a:path>
            </a:pathLst>
          </a:custGeom>
          <a:solidFill>
            <a:srgbClr val="0066CC"/>
          </a:solidFill>
          <a:ln>
            <a:noFill/>
          </a:ln>
        </p:spPr>
        <p:txBody>
          <a:bodyPr lIns="0" tIns="0" rIns="0" bIns="0" anchor="t" anchorCtr="0">
            <a:noAutofit/>
          </a:bodyPr>
          <a:lstStyle/>
          <a:p>
            <a:pPr marL="0" marR="0" lvl="0" indent="0" algn="l" rtl="0">
              <a:spcBef>
                <a:spcPts val="0"/>
              </a:spcBef>
              <a:buNone/>
            </a:pPr>
            <a:endParaRPr sz="1800"/>
          </a:p>
        </p:txBody>
      </p:sp>
      <p:sp>
        <p:nvSpPr>
          <p:cNvPr id="207" name="Shape 207"/>
          <p:cNvSpPr/>
          <p:nvPr/>
        </p:nvSpPr>
        <p:spPr>
          <a:xfrm>
            <a:off x="4814314" y="3157726"/>
            <a:ext cx="2696209" cy="733425"/>
          </a:xfrm>
          <a:custGeom>
            <a:avLst/>
            <a:gdLst/>
            <a:ahLst/>
            <a:cxnLst/>
            <a:rect l="0" t="0" r="0" b="0"/>
            <a:pathLst>
              <a:path w="120000" h="120000" extrusionOk="0">
                <a:moveTo>
                  <a:pt x="0" y="19989"/>
                </a:moveTo>
                <a:lnTo>
                  <a:pt x="427" y="12211"/>
                </a:lnTo>
                <a:lnTo>
                  <a:pt x="1593" y="5857"/>
                </a:lnTo>
                <a:lnTo>
                  <a:pt x="3321" y="1571"/>
                </a:lnTo>
                <a:lnTo>
                  <a:pt x="5437" y="0"/>
                </a:lnTo>
                <a:lnTo>
                  <a:pt x="114551" y="0"/>
                </a:lnTo>
                <a:lnTo>
                  <a:pt x="116666" y="1571"/>
                </a:lnTo>
                <a:lnTo>
                  <a:pt x="118395" y="5857"/>
                </a:lnTo>
                <a:lnTo>
                  <a:pt x="119561" y="12211"/>
                </a:lnTo>
                <a:lnTo>
                  <a:pt x="119988" y="19989"/>
                </a:lnTo>
                <a:lnTo>
                  <a:pt x="119988" y="99948"/>
                </a:lnTo>
                <a:lnTo>
                  <a:pt x="119561" y="107726"/>
                </a:lnTo>
                <a:lnTo>
                  <a:pt x="118395" y="114080"/>
                </a:lnTo>
                <a:lnTo>
                  <a:pt x="116666" y="118365"/>
                </a:lnTo>
                <a:lnTo>
                  <a:pt x="114551" y="119937"/>
                </a:lnTo>
                <a:lnTo>
                  <a:pt x="5437" y="119937"/>
                </a:lnTo>
                <a:lnTo>
                  <a:pt x="3321" y="118365"/>
                </a:lnTo>
                <a:lnTo>
                  <a:pt x="1593" y="114080"/>
                </a:lnTo>
                <a:lnTo>
                  <a:pt x="427" y="107726"/>
                </a:lnTo>
                <a:lnTo>
                  <a:pt x="0" y="99948"/>
                </a:lnTo>
                <a:lnTo>
                  <a:pt x="0" y="19989"/>
                </a:lnTo>
                <a:close/>
              </a:path>
            </a:pathLst>
          </a:custGeom>
          <a:noFill/>
          <a:ln w="12175" cap="flat" cmpd="sng">
            <a:solidFill>
              <a:srgbClr val="5B9BD4"/>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208" name="Shape 208"/>
          <p:cNvSpPr/>
          <p:nvPr/>
        </p:nvSpPr>
        <p:spPr>
          <a:xfrm>
            <a:off x="5186171" y="3229355"/>
            <a:ext cx="2171192" cy="591312"/>
          </a:xfrm>
          <a:prstGeom prst="rect">
            <a:avLst/>
          </a:prstGeom>
          <a:blipFill rotWithShape="1">
            <a:blip r:embed="rId2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09" name="Shape 209"/>
          <p:cNvSpPr/>
          <p:nvPr/>
        </p:nvSpPr>
        <p:spPr>
          <a:xfrm>
            <a:off x="491641" y="3528948"/>
            <a:ext cx="2798445" cy="394714"/>
          </a:xfrm>
          <a:prstGeom prst="rect">
            <a:avLst/>
          </a:prstGeom>
          <a:blipFill rotWithShape="1">
            <a:blip r:embed="rId3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10" name="Shape 210"/>
          <p:cNvSpPr/>
          <p:nvPr/>
        </p:nvSpPr>
        <p:spPr>
          <a:xfrm>
            <a:off x="491641" y="4024628"/>
            <a:ext cx="4131436" cy="361188"/>
          </a:xfrm>
          <a:prstGeom prst="rect">
            <a:avLst/>
          </a:prstGeom>
          <a:blipFill rotWithShape="1">
            <a:blip r:embed="rId3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11" name="Shape 211"/>
          <p:cNvSpPr/>
          <p:nvPr/>
        </p:nvSpPr>
        <p:spPr>
          <a:xfrm>
            <a:off x="4494021" y="4024628"/>
            <a:ext cx="201166" cy="361188"/>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12" name="Shape 212"/>
          <p:cNvSpPr/>
          <p:nvPr/>
        </p:nvSpPr>
        <p:spPr>
          <a:xfrm>
            <a:off x="4594605" y="4024628"/>
            <a:ext cx="1022705" cy="361188"/>
          </a:xfrm>
          <a:prstGeom prst="rect">
            <a:avLst/>
          </a:prstGeom>
          <a:blipFill rotWithShape="1">
            <a:blip r:embed="rId3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13" name="Shape 213"/>
          <p:cNvSpPr/>
          <p:nvPr/>
        </p:nvSpPr>
        <p:spPr>
          <a:xfrm>
            <a:off x="491641" y="4486401"/>
            <a:ext cx="3591178" cy="361188"/>
          </a:xfrm>
          <a:prstGeom prst="rect">
            <a:avLst/>
          </a:prstGeom>
          <a:blipFill rotWithShape="1">
            <a:blip r:embed="rId3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14" name="Shape 214"/>
          <p:cNvSpPr/>
          <p:nvPr/>
        </p:nvSpPr>
        <p:spPr>
          <a:xfrm>
            <a:off x="3959096" y="4486401"/>
            <a:ext cx="297178" cy="361188"/>
          </a:xfrm>
          <a:prstGeom prst="rect">
            <a:avLst/>
          </a:prstGeom>
          <a:blipFill rotWithShape="1">
            <a:blip r:embed="rId3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15" name="Shape 215"/>
          <p:cNvSpPr/>
          <p:nvPr/>
        </p:nvSpPr>
        <p:spPr>
          <a:xfrm>
            <a:off x="4157217" y="4486401"/>
            <a:ext cx="1689353" cy="361188"/>
          </a:xfrm>
          <a:prstGeom prst="rect">
            <a:avLst/>
          </a:prstGeom>
          <a:blipFill rotWithShape="1">
            <a:blip r:embed="rId3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16" name="Shape 216"/>
          <p:cNvSpPr/>
          <p:nvPr/>
        </p:nvSpPr>
        <p:spPr>
          <a:xfrm>
            <a:off x="491641" y="4821682"/>
            <a:ext cx="5068061" cy="361188"/>
          </a:xfrm>
          <a:prstGeom prst="rect">
            <a:avLst/>
          </a:prstGeom>
          <a:blipFill rotWithShape="1">
            <a:blip r:embed="rId3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17" name="Shape 217"/>
          <p:cNvSpPr/>
          <p:nvPr/>
        </p:nvSpPr>
        <p:spPr>
          <a:xfrm>
            <a:off x="491641" y="5156657"/>
            <a:ext cx="5321299" cy="361491"/>
          </a:xfrm>
          <a:prstGeom prst="rect">
            <a:avLst/>
          </a:prstGeom>
          <a:blipFill rotWithShape="1">
            <a:blip r:embed="rId3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18" name="Shape 218"/>
          <p:cNvSpPr/>
          <p:nvPr/>
        </p:nvSpPr>
        <p:spPr>
          <a:xfrm>
            <a:off x="491641" y="5620510"/>
            <a:ext cx="4968240" cy="361188"/>
          </a:xfrm>
          <a:prstGeom prst="rect">
            <a:avLst/>
          </a:prstGeom>
          <a:blipFill rotWithShape="1">
            <a:blip r:embed="rId3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19" name="Shape 219"/>
          <p:cNvSpPr/>
          <p:nvPr/>
        </p:nvSpPr>
        <p:spPr>
          <a:xfrm>
            <a:off x="491641" y="5955791"/>
            <a:ext cx="3570351" cy="361188"/>
          </a:xfrm>
          <a:prstGeom prst="rect">
            <a:avLst/>
          </a:prstGeom>
          <a:blipFill rotWithShape="1">
            <a:blip r:embed="rId3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20" name="Shape 220"/>
          <p:cNvSpPr/>
          <p:nvPr/>
        </p:nvSpPr>
        <p:spPr>
          <a:xfrm>
            <a:off x="7856854" y="3528948"/>
            <a:ext cx="1259255" cy="394714"/>
          </a:xfrm>
          <a:prstGeom prst="rect">
            <a:avLst/>
          </a:prstGeom>
          <a:blipFill rotWithShape="1">
            <a:blip r:embed="rId4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21" name="Shape 221"/>
          <p:cNvSpPr/>
          <p:nvPr/>
        </p:nvSpPr>
        <p:spPr>
          <a:xfrm>
            <a:off x="9047097" y="3528948"/>
            <a:ext cx="1301369" cy="394714"/>
          </a:xfrm>
          <a:prstGeom prst="rect">
            <a:avLst/>
          </a:prstGeom>
          <a:blipFill rotWithShape="1">
            <a:blip r:embed="rId4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22" name="Shape 222"/>
          <p:cNvSpPr/>
          <p:nvPr/>
        </p:nvSpPr>
        <p:spPr>
          <a:xfrm>
            <a:off x="6254750" y="4024628"/>
            <a:ext cx="1450467" cy="361188"/>
          </a:xfrm>
          <a:prstGeom prst="rect">
            <a:avLst/>
          </a:prstGeom>
          <a:blipFill rotWithShape="1">
            <a:blip r:embed="rId4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23" name="Shape 223"/>
          <p:cNvSpPr/>
          <p:nvPr/>
        </p:nvSpPr>
        <p:spPr>
          <a:xfrm>
            <a:off x="7573390" y="4024628"/>
            <a:ext cx="1038058" cy="361188"/>
          </a:xfrm>
          <a:prstGeom prst="rect">
            <a:avLst/>
          </a:prstGeom>
          <a:blipFill rotWithShape="1">
            <a:blip r:embed="rId4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24" name="Shape 224"/>
          <p:cNvSpPr/>
          <p:nvPr/>
        </p:nvSpPr>
        <p:spPr>
          <a:xfrm>
            <a:off x="8548750" y="4024628"/>
            <a:ext cx="1949450" cy="361188"/>
          </a:xfrm>
          <a:prstGeom prst="rect">
            <a:avLst/>
          </a:prstGeom>
          <a:blipFill rotWithShape="1">
            <a:blip r:embed="rId4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25" name="Shape 225"/>
          <p:cNvSpPr/>
          <p:nvPr/>
        </p:nvSpPr>
        <p:spPr>
          <a:xfrm>
            <a:off x="10452481" y="4024628"/>
            <a:ext cx="1102423" cy="361188"/>
          </a:xfrm>
          <a:prstGeom prst="rect">
            <a:avLst/>
          </a:prstGeom>
          <a:blipFill rotWithShape="1">
            <a:blip r:embed="rId4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26" name="Shape 226"/>
          <p:cNvSpPr/>
          <p:nvPr/>
        </p:nvSpPr>
        <p:spPr>
          <a:xfrm>
            <a:off x="6254750" y="4486401"/>
            <a:ext cx="2293237" cy="361188"/>
          </a:xfrm>
          <a:prstGeom prst="rect">
            <a:avLst/>
          </a:prstGeom>
          <a:blipFill rotWithShape="1">
            <a:blip r:embed="rId4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27" name="Shape 227"/>
          <p:cNvSpPr/>
          <p:nvPr/>
        </p:nvSpPr>
        <p:spPr>
          <a:xfrm>
            <a:off x="8413114" y="4486401"/>
            <a:ext cx="1521586" cy="361188"/>
          </a:xfrm>
          <a:prstGeom prst="rect">
            <a:avLst/>
          </a:prstGeom>
          <a:blipFill rotWithShape="1">
            <a:blip r:embed="rId4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28" name="Shape 228"/>
          <p:cNvSpPr/>
          <p:nvPr/>
        </p:nvSpPr>
        <p:spPr>
          <a:xfrm>
            <a:off x="9807828" y="4486401"/>
            <a:ext cx="713230" cy="361188"/>
          </a:xfrm>
          <a:prstGeom prst="rect">
            <a:avLst/>
          </a:prstGeom>
          <a:blipFill rotWithShape="1">
            <a:blip r:embed="rId4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29" name="Shape 229"/>
          <p:cNvSpPr/>
          <p:nvPr/>
        </p:nvSpPr>
        <p:spPr>
          <a:xfrm>
            <a:off x="10402189" y="4486401"/>
            <a:ext cx="852219" cy="361188"/>
          </a:xfrm>
          <a:prstGeom prst="rect">
            <a:avLst/>
          </a:prstGeom>
          <a:blipFill rotWithShape="1">
            <a:blip r:embed="rId4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30" name="Shape 230"/>
          <p:cNvSpPr/>
          <p:nvPr/>
        </p:nvSpPr>
        <p:spPr>
          <a:xfrm>
            <a:off x="11112371" y="4486401"/>
            <a:ext cx="265175" cy="361188"/>
          </a:xfrm>
          <a:prstGeom prst="rect">
            <a:avLst/>
          </a:prstGeom>
          <a:blipFill rotWithShape="1">
            <a:blip r:embed="rId5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31" name="Shape 231"/>
          <p:cNvSpPr/>
          <p:nvPr/>
        </p:nvSpPr>
        <p:spPr>
          <a:xfrm>
            <a:off x="6254750" y="4949696"/>
            <a:ext cx="1369948" cy="361188"/>
          </a:xfrm>
          <a:prstGeom prst="rect">
            <a:avLst/>
          </a:prstGeom>
          <a:blipFill rotWithShape="1">
            <a:blip r:embed="rId5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32" name="Shape 232"/>
          <p:cNvSpPr/>
          <p:nvPr/>
        </p:nvSpPr>
        <p:spPr>
          <a:xfrm>
            <a:off x="7500239" y="4949696"/>
            <a:ext cx="1738122" cy="361188"/>
          </a:xfrm>
          <a:prstGeom prst="rect">
            <a:avLst/>
          </a:prstGeom>
          <a:blipFill rotWithShape="1">
            <a:blip r:embed="rId5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33" name="Shape 233"/>
          <p:cNvSpPr/>
          <p:nvPr/>
        </p:nvSpPr>
        <p:spPr>
          <a:xfrm>
            <a:off x="9114154" y="4949696"/>
            <a:ext cx="1778506" cy="361188"/>
          </a:xfrm>
          <a:prstGeom prst="rect">
            <a:avLst/>
          </a:prstGeom>
          <a:blipFill rotWithShape="1">
            <a:blip r:embed="rId5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34" name="Shape 234"/>
          <p:cNvSpPr/>
          <p:nvPr/>
        </p:nvSpPr>
        <p:spPr>
          <a:xfrm>
            <a:off x="6254750" y="5285232"/>
            <a:ext cx="3907153" cy="361188"/>
          </a:xfrm>
          <a:prstGeom prst="rect">
            <a:avLst/>
          </a:prstGeom>
          <a:blipFill rotWithShape="1">
            <a:blip r:embed="rId5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35" name="Shape 235"/>
          <p:cNvSpPr/>
          <p:nvPr/>
        </p:nvSpPr>
        <p:spPr>
          <a:xfrm>
            <a:off x="6254750" y="5747003"/>
            <a:ext cx="3048254" cy="361188"/>
          </a:xfrm>
          <a:prstGeom prst="rect">
            <a:avLst/>
          </a:prstGeom>
          <a:blipFill rotWithShape="1">
            <a:blip r:embed="rId5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36" name="Shape 236"/>
          <p:cNvSpPr/>
          <p:nvPr/>
        </p:nvSpPr>
        <p:spPr>
          <a:xfrm>
            <a:off x="9181210" y="5747003"/>
            <a:ext cx="1892680" cy="361188"/>
          </a:xfrm>
          <a:prstGeom prst="rect">
            <a:avLst/>
          </a:prstGeom>
          <a:blipFill rotWithShape="1">
            <a:blip r:embed="rId5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37" name="Shape 237"/>
          <p:cNvSpPr/>
          <p:nvPr/>
        </p:nvSpPr>
        <p:spPr>
          <a:xfrm>
            <a:off x="6254750" y="6208776"/>
            <a:ext cx="4746116" cy="361491"/>
          </a:xfrm>
          <a:prstGeom prst="rect">
            <a:avLst/>
          </a:prstGeom>
          <a:blipFill rotWithShape="1">
            <a:blip r:embed="rId5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Shape 900"/>
          <p:cNvSpPr/>
          <p:nvPr/>
        </p:nvSpPr>
        <p:spPr>
          <a:xfrm>
            <a:off x="5871971" y="48767"/>
            <a:ext cx="3087623" cy="3368039"/>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901" name="Shape 901"/>
          <p:cNvSpPr/>
          <p:nvPr/>
        </p:nvSpPr>
        <p:spPr>
          <a:xfrm>
            <a:off x="5850635" y="3470146"/>
            <a:ext cx="3078480" cy="3358896"/>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902" name="Shape 902"/>
          <p:cNvSpPr/>
          <p:nvPr/>
        </p:nvSpPr>
        <p:spPr>
          <a:xfrm>
            <a:off x="9023603" y="3470146"/>
            <a:ext cx="3087623" cy="3369564"/>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903" name="Shape 903"/>
          <p:cNvSpPr/>
          <p:nvPr/>
        </p:nvSpPr>
        <p:spPr>
          <a:xfrm>
            <a:off x="9023603" y="32002"/>
            <a:ext cx="3087623" cy="3369564"/>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904" name="Shape 904"/>
          <p:cNvSpPr/>
          <p:nvPr/>
        </p:nvSpPr>
        <p:spPr>
          <a:xfrm>
            <a:off x="48767" y="48766"/>
            <a:ext cx="5736335" cy="6780276"/>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Shape 924"/>
          <p:cNvSpPr txBox="1"/>
          <p:nvPr/>
        </p:nvSpPr>
        <p:spPr>
          <a:xfrm>
            <a:off x="2013330" y="817497"/>
            <a:ext cx="8403589" cy="3034030"/>
          </a:xfrm>
          <a:prstGeom prst="rect">
            <a:avLst/>
          </a:prstGeom>
          <a:noFill/>
          <a:ln>
            <a:noFill/>
          </a:ln>
        </p:spPr>
        <p:txBody>
          <a:bodyPr lIns="0" tIns="0" rIns="0" bIns="0" anchor="t" anchorCtr="0">
            <a:noAutofit/>
          </a:bodyPr>
          <a:lstStyle/>
          <a:p>
            <a:pPr marL="12700" marR="0" lvl="0" indent="0" algn="l" rtl="0">
              <a:lnSpc>
                <a:spcPct val="100000"/>
              </a:lnSpc>
              <a:spcBef>
                <a:spcPts val="0"/>
              </a:spcBef>
              <a:spcAft>
                <a:spcPts val="0"/>
              </a:spcAft>
              <a:buSzPct val="25000"/>
              <a:buNone/>
            </a:pPr>
            <a:r>
              <a:rPr lang="en-US" sz="3600" b="1">
                <a:solidFill>
                  <a:srgbClr val="2E5496"/>
                </a:solidFill>
                <a:latin typeface="Arial Black"/>
                <a:ea typeface="Arial Black"/>
                <a:cs typeface="Arial Black"/>
                <a:sym typeface="Arial Black"/>
              </a:rPr>
              <a:t>Культура </a:t>
            </a:r>
            <a:r>
              <a:rPr lang="en-US" sz="3600">
                <a:latin typeface="Arial Narrow"/>
                <a:ea typeface="Arial Narrow"/>
                <a:cs typeface="Arial Narrow"/>
                <a:sym typeface="Arial Narrow"/>
              </a:rPr>
              <a:t>населення</a:t>
            </a:r>
          </a:p>
          <a:p>
            <a:pPr marL="12700" marR="0" lvl="0" indent="0" algn="l" rtl="0">
              <a:lnSpc>
                <a:spcPct val="100000"/>
              </a:lnSpc>
              <a:spcBef>
                <a:spcPts val="2160"/>
              </a:spcBef>
              <a:spcAft>
                <a:spcPts val="0"/>
              </a:spcAft>
              <a:buSzPct val="25000"/>
              <a:buNone/>
            </a:pPr>
            <a:r>
              <a:rPr lang="en-US" sz="3600" b="1">
                <a:solidFill>
                  <a:srgbClr val="2E5496"/>
                </a:solidFill>
                <a:latin typeface="Arial Black"/>
                <a:ea typeface="Arial Black"/>
                <a:cs typeface="Arial Black"/>
                <a:sym typeface="Arial Black"/>
              </a:rPr>
              <a:t>Відкритість </a:t>
            </a:r>
            <a:r>
              <a:rPr lang="en-US" sz="3600">
                <a:latin typeface="Arial Narrow"/>
                <a:ea typeface="Arial Narrow"/>
                <a:cs typeface="Arial Narrow"/>
                <a:sym typeface="Arial Narrow"/>
              </a:rPr>
              <a:t>бізнесу</a:t>
            </a:r>
          </a:p>
          <a:p>
            <a:pPr marL="12700" marR="0" lvl="0" indent="0" algn="l" rtl="0">
              <a:lnSpc>
                <a:spcPct val="100000"/>
              </a:lnSpc>
              <a:spcBef>
                <a:spcPts val="2160"/>
              </a:spcBef>
              <a:spcAft>
                <a:spcPts val="0"/>
              </a:spcAft>
              <a:buSzPct val="25000"/>
              <a:buNone/>
            </a:pPr>
            <a:r>
              <a:rPr lang="en-US" sz="3600">
                <a:latin typeface="Arial Narrow"/>
                <a:ea typeface="Arial Narrow"/>
                <a:cs typeface="Arial Narrow"/>
                <a:sym typeface="Arial Narrow"/>
              </a:rPr>
              <a:t>Системна </a:t>
            </a:r>
            <a:r>
              <a:rPr lang="en-US" sz="3600" b="1">
                <a:solidFill>
                  <a:srgbClr val="2E5496"/>
                </a:solidFill>
                <a:latin typeface="Arial Black"/>
                <a:ea typeface="Arial Black"/>
                <a:cs typeface="Arial Black"/>
                <a:sym typeface="Arial Black"/>
              </a:rPr>
              <a:t>робота </a:t>
            </a:r>
            <a:r>
              <a:rPr lang="en-US" sz="3600">
                <a:latin typeface="Arial Narrow"/>
                <a:ea typeface="Arial Narrow"/>
                <a:cs typeface="Arial Narrow"/>
                <a:sym typeface="Arial Narrow"/>
              </a:rPr>
              <a:t>влади всіх рівнів</a:t>
            </a:r>
          </a:p>
          <a:p>
            <a:pPr marL="12700" marR="0" lvl="0" indent="0" algn="l" rtl="0">
              <a:lnSpc>
                <a:spcPct val="100000"/>
              </a:lnSpc>
              <a:spcBef>
                <a:spcPts val="2160"/>
              </a:spcBef>
              <a:buSzPct val="25000"/>
              <a:buNone/>
            </a:pPr>
            <a:r>
              <a:rPr lang="en-US" sz="3600" b="1">
                <a:solidFill>
                  <a:srgbClr val="2E5496"/>
                </a:solidFill>
                <a:latin typeface="Arial Black"/>
                <a:ea typeface="Arial Black"/>
                <a:cs typeface="Arial Black"/>
                <a:sym typeface="Arial Black"/>
              </a:rPr>
              <a:t>Співпраця </a:t>
            </a:r>
            <a:r>
              <a:rPr lang="en-US" sz="3600">
                <a:latin typeface="Arial Narrow"/>
                <a:ea typeface="Arial Narrow"/>
                <a:cs typeface="Arial Narrow"/>
                <a:sym typeface="Arial Narrow"/>
              </a:rPr>
              <a:t>зацікавлених сторін</a:t>
            </a:r>
          </a:p>
        </p:txBody>
      </p:sp>
      <p:sp>
        <p:nvSpPr>
          <p:cNvPr id="925" name="Shape 925"/>
          <p:cNvSpPr/>
          <p:nvPr/>
        </p:nvSpPr>
        <p:spPr>
          <a:xfrm>
            <a:off x="3122041" y="4546142"/>
            <a:ext cx="5097906" cy="1315465"/>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926" name="Shape 926"/>
          <p:cNvSpPr/>
          <p:nvPr/>
        </p:nvSpPr>
        <p:spPr>
          <a:xfrm>
            <a:off x="7653528" y="5177332"/>
            <a:ext cx="3365119" cy="525780"/>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927" name="Shape 927"/>
          <p:cNvSpPr/>
          <p:nvPr/>
        </p:nvSpPr>
        <p:spPr>
          <a:xfrm>
            <a:off x="1849373" y="4744973"/>
            <a:ext cx="894715" cy="1275715"/>
          </a:xfrm>
          <a:custGeom>
            <a:avLst/>
            <a:gdLst/>
            <a:ahLst/>
            <a:cxnLst/>
            <a:rect l="0" t="0" r="0" b="0"/>
            <a:pathLst>
              <a:path w="120000" h="120000" extrusionOk="0">
                <a:moveTo>
                  <a:pt x="119983" y="77913"/>
                </a:moveTo>
                <a:lnTo>
                  <a:pt x="0" y="77913"/>
                </a:lnTo>
                <a:lnTo>
                  <a:pt x="59991" y="119988"/>
                </a:lnTo>
                <a:lnTo>
                  <a:pt x="119983" y="77913"/>
                </a:lnTo>
                <a:close/>
              </a:path>
              <a:path w="120000" h="120000" extrusionOk="0">
                <a:moveTo>
                  <a:pt x="89987" y="0"/>
                </a:moveTo>
                <a:lnTo>
                  <a:pt x="29995" y="0"/>
                </a:lnTo>
                <a:lnTo>
                  <a:pt x="29995" y="77913"/>
                </a:lnTo>
                <a:lnTo>
                  <a:pt x="89987" y="77913"/>
                </a:lnTo>
                <a:lnTo>
                  <a:pt x="89987" y="0"/>
                </a:lnTo>
                <a:close/>
              </a:path>
            </a:pathLst>
          </a:custGeom>
          <a:solidFill>
            <a:srgbClr val="6FAC46"/>
          </a:solidFill>
          <a:ln>
            <a:noFill/>
          </a:ln>
        </p:spPr>
        <p:txBody>
          <a:bodyPr lIns="0" tIns="0" rIns="0" bIns="0" anchor="t" anchorCtr="0">
            <a:noAutofit/>
          </a:bodyPr>
          <a:lstStyle/>
          <a:p>
            <a:pPr marL="0" marR="0" lvl="0" indent="0" algn="l" rtl="0">
              <a:spcBef>
                <a:spcPts val="0"/>
              </a:spcBef>
              <a:buNone/>
            </a:pPr>
            <a:endParaRPr sz="1800"/>
          </a:p>
        </p:txBody>
      </p:sp>
      <p:sp>
        <p:nvSpPr>
          <p:cNvPr id="928" name="Shape 928"/>
          <p:cNvSpPr/>
          <p:nvPr/>
        </p:nvSpPr>
        <p:spPr>
          <a:xfrm>
            <a:off x="9777982" y="473962"/>
            <a:ext cx="1652015" cy="752855"/>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p:nvPr/>
        </p:nvSpPr>
        <p:spPr>
          <a:xfrm>
            <a:off x="777239" y="776045"/>
            <a:ext cx="4617466" cy="1085391"/>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77" name="Shape 577"/>
          <p:cNvSpPr/>
          <p:nvPr/>
        </p:nvSpPr>
        <p:spPr>
          <a:xfrm>
            <a:off x="5227953" y="776045"/>
            <a:ext cx="3134994" cy="1085391"/>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78" name="Shape 578"/>
          <p:cNvSpPr txBox="1"/>
          <p:nvPr/>
        </p:nvSpPr>
        <p:spPr>
          <a:xfrm>
            <a:off x="8686038" y="4027932"/>
            <a:ext cx="2623185" cy="2251075"/>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SzPct val="25000"/>
              <a:buNone/>
            </a:pPr>
            <a:r>
              <a:rPr lang="en-US" sz="7200" b="1">
                <a:latin typeface="Arial"/>
                <a:ea typeface="Arial"/>
                <a:cs typeface="Arial"/>
                <a:sym typeface="Arial"/>
              </a:rPr>
              <a:t>364</a:t>
            </a:r>
          </a:p>
          <a:p>
            <a:pPr marL="0" marR="0" lvl="0" indent="0" algn="ctr" rtl="0">
              <a:lnSpc>
                <a:spcPct val="100000"/>
              </a:lnSpc>
              <a:spcBef>
                <a:spcPts val="300"/>
              </a:spcBef>
              <a:buSzPct val="25000"/>
              <a:buNone/>
            </a:pPr>
            <a:r>
              <a:rPr lang="en-US" sz="7200">
                <a:latin typeface="Arial Narrow"/>
                <a:ea typeface="Arial Narrow"/>
                <a:cs typeface="Arial Narrow"/>
                <a:sym typeface="Arial Narrow"/>
              </a:rPr>
              <a:t>міста</a:t>
            </a:r>
          </a:p>
        </p:txBody>
      </p:sp>
      <p:sp>
        <p:nvSpPr>
          <p:cNvPr id="579" name="Shape 579"/>
          <p:cNvSpPr/>
          <p:nvPr/>
        </p:nvSpPr>
        <p:spPr>
          <a:xfrm>
            <a:off x="8727946" y="364236"/>
            <a:ext cx="2053590" cy="2053588"/>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80" name="Shape 580"/>
          <p:cNvSpPr/>
          <p:nvPr/>
        </p:nvSpPr>
        <p:spPr>
          <a:xfrm>
            <a:off x="826008" y="2264664"/>
            <a:ext cx="7048499" cy="4344923"/>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p:nvPr/>
        </p:nvSpPr>
        <p:spPr>
          <a:xfrm>
            <a:off x="38100" y="0"/>
            <a:ext cx="9144000" cy="6857997"/>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59" name="Shape 59"/>
          <p:cNvSpPr txBox="1"/>
          <p:nvPr/>
        </p:nvSpPr>
        <p:spPr>
          <a:xfrm>
            <a:off x="10119485" y="4576571"/>
            <a:ext cx="838199" cy="2204085"/>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3800" b="1">
                <a:solidFill>
                  <a:srgbClr val="0D0D0D"/>
                </a:solidFill>
                <a:latin typeface="Calibri"/>
                <a:ea typeface="Calibri"/>
                <a:cs typeface="Calibri"/>
                <a:sym typeface="Calibri"/>
              </a:rPr>
              <a:t>?</a:t>
            </a:r>
          </a:p>
        </p:txBody>
      </p:sp>
      <p:sp>
        <p:nvSpPr>
          <p:cNvPr id="60" name="Shape 60"/>
          <p:cNvSpPr txBox="1"/>
          <p:nvPr/>
        </p:nvSpPr>
        <p:spPr>
          <a:xfrm>
            <a:off x="345439" y="6356603"/>
            <a:ext cx="1276984" cy="298450"/>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800">
                <a:solidFill>
                  <a:srgbClr val="AEABAB"/>
                </a:solidFill>
                <a:latin typeface="Calibri"/>
                <a:ea typeface="Calibri"/>
                <a:cs typeface="Calibri"/>
                <a:sym typeface="Calibri"/>
              </a:rPr>
              <a:t>Politico, 2017</a:t>
            </a:r>
          </a:p>
        </p:txBody>
      </p:sp>
      <p:sp>
        <p:nvSpPr>
          <p:cNvPr id="61" name="Shape 61"/>
          <p:cNvSpPr/>
          <p:nvPr/>
        </p:nvSpPr>
        <p:spPr>
          <a:xfrm>
            <a:off x="9777982" y="473962"/>
            <a:ext cx="1652015" cy="752855"/>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p:nvPr/>
        </p:nvSpPr>
        <p:spPr>
          <a:xfrm>
            <a:off x="257556" y="245362"/>
            <a:ext cx="6137909" cy="1501902"/>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7" name="Shape 67"/>
          <p:cNvSpPr/>
          <p:nvPr/>
        </p:nvSpPr>
        <p:spPr>
          <a:xfrm>
            <a:off x="679093" y="410285"/>
            <a:ext cx="5562853" cy="887271"/>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8" name="Shape 68"/>
          <p:cNvSpPr/>
          <p:nvPr/>
        </p:nvSpPr>
        <p:spPr>
          <a:xfrm>
            <a:off x="679093" y="2046426"/>
            <a:ext cx="3829303" cy="657148"/>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69" name="Shape 69"/>
          <p:cNvSpPr/>
          <p:nvPr/>
        </p:nvSpPr>
        <p:spPr>
          <a:xfrm>
            <a:off x="679093" y="2664205"/>
            <a:ext cx="468630" cy="525778"/>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0" name="Shape 70"/>
          <p:cNvSpPr/>
          <p:nvPr/>
        </p:nvSpPr>
        <p:spPr>
          <a:xfrm>
            <a:off x="991513" y="2664205"/>
            <a:ext cx="890014" cy="525778"/>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1" name="Shape 71"/>
          <p:cNvSpPr/>
          <p:nvPr/>
        </p:nvSpPr>
        <p:spPr>
          <a:xfrm>
            <a:off x="1767203" y="2664205"/>
            <a:ext cx="1023366" cy="525778"/>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2" name="Shape 72"/>
          <p:cNvSpPr/>
          <p:nvPr/>
        </p:nvSpPr>
        <p:spPr>
          <a:xfrm>
            <a:off x="2692653" y="2664205"/>
            <a:ext cx="1388108" cy="525778"/>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3" name="Shape 73"/>
          <p:cNvSpPr/>
          <p:nvPr/>
        </p:nvSpPr>
        <p:spPr>
          <a:xfrm>
            <a:off x="679093" y="3632326"/>
            <a:ext cx="1788667" cy="656844"/>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4" name="Shape 74"/>
          <p:cNvSpPr/>
          <p:nvPr/>
        </p:nvSpPr>
        <p:spPr>
          <a:xfrm>
            <a:off x="2212593" y="3632326"/>
            <a:ext cx="1270000" cy="656844"/>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5" name="Shape 75"/>
          <p:cNvSpPr/>
          <p:nvPr/>
        </p:nvSpPr>
        <p:spPr>
          <a:xfrm>
            <a:off x="679093" y="5107812"/>
            <a:ext cx="2115311" cy="460247"/>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6" name="Shape 76"/>
          <p:cNvSpPr/>
          <p:nvPr/>
        </p:nvSpPr>
        <p:spPr>
          <a:xfrm>
            <a:off x="2631693" y="5107812"/>
            <a:ext cx="580643" cy="460247"/>
          </a:xfrm>
          <a:prstGeom prst="rect">
            <a:avLst/>
          </a:prstGeom>
          <a:blipFill rotWithShape="1">
            <a:blip r:embed="rId1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7" name="Shape 77"/>
          <p:cNvSpPr/>
          <p:nvPr/>
        </p:nvSpPr>
        <p:spPr>
          <a:xfrm>
            <a:off x="3018789" y="5107812"/>
            <a:ext cx="256032" cy="460247"/>
          </a:xfrm>
          <a:prstGeom prst="rect">
            <a:avLst/>
          </a:prstGeom>
          <a:blipFill rotWithShape="1">
            <a:blip r:embed="rId1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8" name="Shape 78"/>
          <p:cNvSpPr/>
          <p:nvPr/>
        </p:nvSpPr>
        <p:spPr>
          <a:xfrm>
            <a:off x="3146805" y="5107812"/>
            <a:ext cx="881887" cy="460247"/>
          </a:xfrm>
          <a:prstGeom prst="rect">
            <a:avLst/>
          </a:prstGeom>
          <a:blipFill rotWithShape="1">
            <a:blip r:embed="rId1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79" name="Shape 79"/>
          <p:cNvSpPr/>
          <p:nvPr/>
        </p:nvSpPr>
        <p:spPr>
          <a:xfrm>
            <a:off x="679093" y="5534557"/>
            <a:ext cx="4314951" cy="460246"/>
          </a:xfrm>
          <a:prstGeom prst="rect">
            <a:avLst/>
          </a:prstGeom>
          <a:blipFill rotWithShape="1">
            <a:blip r:embed="rId1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0" name="Shape 80"/>
          <p:cNvSpPr/>
          <p:nvPr/>
        </p:nvSpPr>
        <p:spPr>
          <a:xfrm>
            <a:off x="9828275" y="2278378"/>
            <a:ext cx="2350770" cy="2466721"/>
          </a:xfrm>
          <a:prstGeom prst="rect">
            <a:avLst/>
          </a:prstGeom>
          <a:blipFill rotWithShape="1">
            <a:blip r:embed="rId1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1" name="Shape 81"/>
          <p:cNvSpPr/>
          <p:nvPr/>
        </p:nvSpPr>
        <p:spPr>
          <a:xfrm>
            <a:off x="9828275" y="4099571"/>
            <a:ext cx="2347721" cy="2062732"/>
          </a:xfrm>
          <a:prstGeom prst="rect">
            <a:avLst/>
          </a:prstGeom>
          <a:blipFill rotWithShape="1">
            <a:blip r:embed="rId1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2" name="Shape 82"/>
          <p:cNvSpPr/>
          <p:nvPr/>
        </p:nvSpPr>
        <p:spPr>
          <a:xfrm>
            <a:off x="9380218" y="4096523"/>
            <a:ext cx="1951354" cy="2350770"/>
          </a:xfrm>
          <a:prstGeom prst="rect">
            <a:avLst/>
          </a:prstGeom>
          <a:blipFill rotWithShape="1">
            <a:blip r:embed="rId1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3" name="Shape 83"/>
          <p:cNvSpPr/>
          <p:nvPr/>
        </p:nvSpPr>
        <p:spPr>
          <a:xfrm>
            <a:off x="8296656" y="4097996"/>
            <a:ext cx="2061208" cy="2292857"/>
          </a:xfrm>
          <a:prstGeom prst="rect">
            <a:avLst/>
          </a:prstGeom>
          <a:blipFill rotWithShape="1">
            <a:blip r:embed="rId2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4" name="Shape 84"/>
          <p:cNvSpPr/>
          <p:nvPr/>
        </p:nvSpPr>
        <p:spPr>
          <a:xfrm>
            <a:off x="8010142" y="3989794"/>
            <a:ext cx="2350770" cy="1607185"/>
          </a:xfrm>
          <a:prstGeom prst="rect">
            <a:avLst/>
          </a:prstGeom>
          <a:blipFill rotWithShape="1">
            <a:blip r:embed="rId2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5" name="Shape 85"/>
          <p:cNvSpPr/>
          <p:nvPr/>
        </p:nvSpPr>
        <p:spPr>
          <a:xfrm>
            <a:off x="8013192" y="3131819"/>
            <a:ext cx="2347721" cy="1489708"/>
          </a:xfrm>
          <a:prstGeom prst="rect">
            <a:avLst/>
          </a:prstGeom>
          <a:blipFill rotWithShape="1">
            <a:blip r:embed="rId2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6" name="Shape 86"/>
          <p:cNvSpPr/>
          <p:nvPr/>
        </p:nvSpPr>
        <p:spPr>
          <a:xfrm>
            <a:off x="8296656" y="2663950"/>
            <a:ext cx="2061208" cy="1962149"/>
          </a:xfrm>
          <a:prstGeom prst="rect">
            <a:avLst/>
          </a:prstGeom>
          <a:blipFill rotWithShape="1">
            <a:blip r:embed="rId2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7" name="Shape 87"/>
          <p:cNvSpPr/>
          <p:nvPr/>
        </p:nvSpPr>
        <p:spPr>
          <a:xfrm>
            <a:off x="8720328" y="2430778"/>
            <a:ext cx="1633092" cy="2196845"/>
          </a:xfrm>
          <a:prstGeom prst="rect">
            <a:avLst/>
          </a:prstGeom>
          <a:blipFill rotWithShape="1">
            <a:blip r:embed="rId2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8" name="Shape 88"/>
          <p:cNvSpPr/>
          <p:nvPr/>
        </p:nvSpPr>
        <p:spPr>
          <a:xfrm>
            <a:off x="9116567" y="2368294"/>
            <a:ext cx="1233651" cy="2260854"/>
          </a:xfrm>
          <a:prstGeom prst="rect">
            <a:avLst/>
          </a:prstGeom>
          <a:blipFill rotWithShape="1">
            <a:blip r:embed="rId2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89" name="Shape 89"/>
          <p:cNvSpPr/>
          <p:nvPr/>
        </p:nvSpPr>
        <p:spPr>
          <a:xfrm>
            <a:off x="9279635" y="2316478"/>
            <a:ext cx="1069124" cy="2312669"/>
          </a:xfrm>
          <a:prstGeom prst="rect">
            <a:avLst/>
          </a:prstGeom>
          <a:blipFill rotWithShape="1">
            <a:blip r:embed="rId2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90" name="Shape 90"/>
          <p:cNvSpPr/>
          <p:nvPr/>
        </p:nvSpPr>
        <p:spPr>
          <a:xfrm>
            <a:off x="9479279" y="2311907"/>
            <a:ext cx="866634" cy="2317242"/>
          </a:xfrm>
          <a:prstGeom prst="rect">
            <a:avLst/>
          </a:prstGeom>
          <a:blipFill rotWithShape="1">
            <a:blip r:embed="rId2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91" name="Shape 91"/>
          <p:cNvSpPr/>
          <p:nvPr/>
        </p:nvSpPr>
        <p:spPr>
          <a:xfrm>
            <a:off x="9502139" y="2278378"/>
            <a:ext cx="843621" cy="2350770"/>
          </a:xfrm>
          <a:prstGeom prst="rect">
            <a:avLst/>
          </a:prstGeom>
          <a:blipFill rotWithShape="1">
            <a:blip r:embed="rId2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92" name="Shape 92"/>
          <p:cNvSpPr/>
          <p:nvPr/>
        </p:nvSpPr>
        <p:spPr>
          <a:xfrm>
            <a:off x="10102595" y="2553334"/>
            <a:ext cx="1818638" cy="1932305"/>
          </a:xfrm>
          <a:custGeom>
            <a:avLst/>
            <a:gdLst/>
            <a:ahLst/>
            <a:cxnLst/>
            <a:rect l="0" t="0" r="0" b="0"/>
            <a:pathLst>
              <a:path w="120000" h="120000" extrusionOk="0">
                <a:moveTo>
                  <a:pt x="0" y="0"/>
                </a:moveTo>
                <a:lnTo>
                  <a:pt x="0" y="112909"/>
                </a:lnTo>
                <a:lnTo>
                  <a:pt x="119731" y="120000"/>
                </a:lnTo>
                <a:lnTo>
                  <a:pt x="119835" y="118230"/>
                </a:lnTo>
                <a:lnTo>
                  <a:pt x="119908" y="116457"/>
                </a:lnTo>
                <a:lnTo>
                  <a:pt x="119952" y="114684"/>
                </a:lnTo>
                <a:lnTo>
                  <a:pt x="119966" y="112909"/>
                </a:lnTo>
                <a:lnTo>
                  <a:pt x="119924" y="109901"/>
                </a:lnTo>
                <a:lnTo>
                  <a:pt x="119800" y="106912"/>
                </a:lnTo>
                <a:lnTo>
                  <a:pt x="119593" y="103944"/>
                </a:lnTo>
                <a:lnTo>
                  <a:pt x="119306" y="100997"/>
                </a:lnTo>
                <a:lnTo>
                  <a:pt x="118940" y="98072"/>
                </a:lnTo>
                <a:lnTo>
                  <a:pt x="118494" y="95171"/>
                </a:lnTo>
                <a:lnTo>
                  <a:pt x="117971" y="92294"/>
                </a:lnTo>
                <a:lnTo>
                  <a:pt x="117372" y="89442"/>
                </a:lnTo>
                <a:lnTo>
                  <a:pt x="116697" y="86617"/>
                </a:lnTo>
                <a:lnTo>
                  <a:pt x="115947" y="83818"/>
                </a:lnTo>
                <a:lnTo>
                  <a:pt x="115124" y="81048"/>
                </a:lnTo>
                <a:lnTo>
                  <a:pt x="114229" y="78307"/>
                </a:lnTo>
                <a:lnTo>
                  <a:pt x="113262" y="75597"/>
                </a:lnTo>
                <a:lnTo>
                  <a:pt x="112224" y="72917"/>
                </a:lnTo>
                <a:lnTo>
                  <a:pt x="111118" y="70269"/>
                </a:lnTo>
                <a:lnTo>
                  <a:pt x="109943" y="67655"/>
                </a:lnTo>
                <a:lnTo>
                  <a:pt x="108701" y="65074"/>
                </a:lnTo>
                <a:lnTo>
                  <a:pt x="107393" y="62529"/>
                </a:lnTo>
                <a:lnTo>
                  <a:pt x="106019" y="60020"/>
                </a:lnTo>
                <a:lnTo>
                  <a:pt x="104581" y="57547"/>
                </a:lnTo>
                <a:lnTo>
                  <a:pt x="103081" y="55113"/>
                </a:lnTo>
                <a:lnTo>
                  <a:pt x="101518" y="52717"/>
                </a:lnTo>
                <a:lnTo>
                  <a:pt x="99894" y="50361"/>
                </a:lnTo>
                <a:lnTo>
                  <a:pt x="98210" y="48046"/>
                </a:lnTo>
                <a:lnTo>
                  <a:pt x="96467" y="45773"/>
                </a:lnTo>
                <a:lnTo>
                  <a:pt x="94667" y="43543"/>
                </a:lnTo>
                <a:lnTo>
                  <a:pt x="92809" y="41357"/>
                </a:lnTo>
                <a:lnTo>
                  <a:pt x="90895" y="39215"/>
                </a:lnTo>
                <a:lnTo>
                  <a:pt x="88927" y="37119"/>
                </a:lnTo>
                <a:lnTo>
                  <a:pt x="86905" y="35070"/>
                </a:lnTo>
                <a:lnTo>
                  <a:pt x="84830" y="33069"/>
                </a:lnTo>
                <a:lnTo>
                  <a:pt x="82704" y="31116"/>
                </a:lnTo>
                <a:lnTo>
                  <a:pt x="80526" y="29213"/>
                </a:lnTo>
                <a:lnTo>
                  <a:pt x="78299" y="27360"/>
                </a:lnTo>
                <a:lnTo>
                  <a:pt x="76024" y="25559"/>
                </a:lnTo>
                <a:lnTo>
                  <a:pt x="73701" y="23811"/>
                </a:lnTo>
                <a:lnTo>
                  <a:pt x="71331" y="22116"/>
                </a:lnTo>
                <a:lnTo>
                  <a:pt x="68916" y="20476"/>
                </a:lnTo>
                <a:lnTo>
                  <a:pt x="66457" y="18891"/>
                </a:lnTo>
                <a:lnTo>
                  <a:pt x="63954" y="17362"/>
                </a:lnTo>
                <a:lnTo>
                  <a:pt x="61408" y="15891"/>
                </a:lnTo>
                <a:lnTo>
                  <a:pt x="58822" y="14479"/>
                </a:lnTo>
                <a:lnTo>
                  <a:pt x="56195" y="13126"/>
                </a:lnTo>
                <a:lnTo>
                  <a:pt x="53528" y="11833"/>
                </a:lnTo>
                <a:lnTo>
                  <a:pt x="50824" y="10602"/>
                </a:lnTo>
                <a:lnTo>
                  <a:pt x="48082" y="9433"/>
                </a:lnTo>
                <a:lnTo>
                  <a:pt x="45304" y="8327"/>
                </a:lnTo>
                <a:lnTo>
                  <a:pt x="42491" y="7286"/>
                </a:lnTo>
                <a:lnTo>
                  <a:pt x="39644" y="6309"/>
                </a:lnTo>
                <a:lnTo>
                  <a:pt x="36764" y="5399"/>
                </a:lnTo>
                <a:lnTo>
                  <a:pt x="33852" y="4556"/>
                </a:lnTo>
                <a:lnTo>
                  <a:pt x="30908" y="3782"/>
                </a:lnTo>
                <a:lnTo>
                  <a:pt x="27935" y="3076"/>
                </a:lnTo>
                <a:lnTo>
                  <a:pt x="24933" y="2441"/>
                </a:lnTo>
                <a:lnTo>
                  <a:pt x="21903" y="1877"/>
                </a:lnTo>
                <a:lnTo>
                  <a:pt x="18846" y="1385"/>
                </a:lnTo>
                <a:lnTo>
                  <a:pt x="15764" y="965"/>
                </a:lnTo>
                <a:lnTo>
                  <a:pt x="12656" y="620"/>
                </a:lnTo>
                <a:lnTo>
                  <a:pt x="9525" y="350"/>
                </a:lnTo>
                <a:lnTo>
                  <a:pt x="6371" y="156"/>
                </a:lnTo>
                <a:lnTo>
                  <a:pt x="3196" y="39"/>
                </a:lnTo>
                <a:lnTo>
                  <a:pt x="0" y="0"/>
                </a:lnTo>
                <a:close/>
              </a:path>
            </a:pathLst>
          </a:custGeom>
          <a:solidFill>
            <a:srgbClr val="5B9BD4"/>
          </a:solidFill>
          <a:ln>
            <a:noFill/>
          </a:ln>
        </p:spPr>
        <p:txBody>
          <a:bodyPr lIns="0" tIns="0" rIns="0" bIns="0" anchor="t" anchorCtr="0">
            <a:noAutofit/>
          </a:bodyPr>
          <a:lstStyle/>
          <a:p>
            <a:pPr marL="0" marR="0" lvl="0" indent="0" algn="l" rtl="0">
              <a:spcBef>
                <a:spcPts val="0"/>
              </a:spcBef>
              <a:buNone/>
            </a:pPr>
            <a:endParaRPr sz="1800"/>
          </a:p>
        </p:txBody>
      </p:sp>
      <p:sp>
        <p:nvSpPr>
          <p:cNvPr id="93" name="Shape 93"/>
          <p:cNvSpPr/>
          <p:nvPr/>
        </p:nvSpPr>
        <p:spPr>
          <a:xfrm>
            <a:off x="10102595" y="4371466"/>
            <a:ext cx="1814830" cy="1535430"/>
          </a:xfrm>
          <a:custGeom>
            <a:avLst/>
            <a:gdLst/>
            <a:ahLst/>
            <a:cxnLst/>
            <a:rect l="0" t="0" r="0" b="0"/>
            <a:pathLst>
              <a:path w="120000" h="120000" extrusionOk="0">
                <a:moveTo>
                  <a:pt x="0" y="0"/>
                </a:moveTo>
                <a:lnTo>
                  <a:pt x="64417" y="119977"/>
                </a:lnTo>
                <a:lnTo>
                  <a:pt x="67172" y="117846"/>
                </a:lnTo>
                <a:lnTo>
                  <a:pt x="69869" y="115635"/>
                </a:lnTo>
                <a:lnTo>
                  <a:pt x="72506" y="113345"/>
                </a:lnTo>
                <a:lnTo>
                  <a:pt x="75083" y="110977"/>
                </a:lnTo>
                <a:lnTo>
                  <a:pt x="77598" y="108533"/>
                </a:lnTo>
                <a:lnTo>
                  <a:pt x="80050" y="106016"/>
                </a:lnTo>
                <a:lnTo>
                  <a:pt x="82439" y="103426"/>
                </a:lnTo>
                <a:lnTo>
                  <a:pt x="84764" y="100766"/>
                </a:lnTo>
                <a:lnTo>
                  <a:pt x="87024" y="98038"/>
                </a:lnTo>
                <a:lnTo>
                  <a:pt x="89218" y="95243"/>
                </a:lnTo>
                <a:lnTo>
                  <a:pt x="91345" y="92383"/>
                </a:lnTo>
                <a:lnTo>
                  <a:pt x="93404" y="89460"/>
                </a:lnTo>
                <a:lnTo>
                  <a:pt x="95394" y="86475"/>
                </a:lnTo>
                <a:lnTo>
                  <a:pt x="97315" y="83431"/>
                </a:lnTo>
                <a:lnTo>
                  <a:pt x="99165" y="80330"/>
                </a:lnTo>
                <a:lnTo>
                  <a:pt x="100944" y="77172"/>
                </a:lnTo>
                <a:lnTo>
                  <a:pt x="102651" y="73960"/>
                </a:lnTo>
                <a:lnTo>
                  <a:pt x="104284" y="70696"/>
                </a:lnTo>
                <a:lnTo>
                  <a:pt x="105843" y="67381"/>
                </a:lnTo>
                <a:lnTo>
                  <a:pt x="107327" y="64017"/>
                </a:lnTo>
                <a:lnTo>
                  <a:pt x="108736" y="60607"/>
                </a:lnTo>
                <a:lnTo>
                  <a:pt x="110067" y="57151"/>
                </a:lnTo>
                <a:lnTo>
                  <a:pt x="111321" y="53651"/>
                </a:lnTo>
                <a:lnTo>
                  <a:pt x="112497" y="50110"/>
                </a:lnTo>
                <a:lnTo>
                  <a:pt x="113592" y="46530"/>
                </a:lnTo>
                <a:lnTo>
                  <a:pt x="114608" y="42911"/>
                </a:lnTo>
                <a:lnTo>
                  <a:pt x="115542" y="39255"/>
                </a:lnTo>
                <a:lnTo>
                  <a:pt x="116394" y="35566"/>
                </a:lnTo>
                <a:lnTo>
                  <a:pt x="117163" y="31843"/>
                </a:lnTo>
                <a:lnTo>
                  <a:pt x="117848" y="28090"/>
                </a:lnTo>
                <a:lnTo>
                  <a:pt x="118448" y="24308"/>
                </a:lnTo>
                <a:lnTo>
                  <a:pt x="118963" y="20498"/>
                </a:lnTo>
                <a:lnTo>
                  <a:pt x="119391" y="16663"/>
                </a:lnTo>
                <a:lnTo>
                  <a:pt x="119731" y="12804"/>
                </a:lnTo>
                <a:lnTo>
                  <a:pt x="119983" y="8923"/>
                </a:lnTo>
                <a:lnTo>
                  <a:pt x="0" y="0"/>
                </a:lnTo>
                <a:close/>
              </a:path>
            </a:pathLst>
          </a:custGeom>
          <a:solidFill>
            <a:srgbClr val="EC7C30"/>
          </a:solidFill>
          <a:ln>
            <a:noFill/>
          </a:ln>
        </p:spPr>
        <p:txBody>
          <a:bodyPr lIns="0" tIns="0" rIns="0" bIns="0" anchor="t" anchorCtr="0">
            <a:noAutofit/>
          </a:bodyPr>
          <a:lstStyle/>
          <a:p>
            <a:pPr marL="0" marR="0" lvl="0" indent="0" algn="l" rtl="0">
              <a:spcBef>
                <a:spcPts val="0"/>
              </a:spcBef>
              <a:buNone/>
            </a:pPr>
            <a:endParaRPr sz="1800"/>
          </a:p>
        </p:txBody>
      </p:sp>
      <p:sp>
        <p:nvSpPr>
          <p:cNvPr id="94" name="Shape 94"/>
          <p:cNvSpPr/>
          <p:nvPr/>
        </p:nvSpPr>
        <p:spPr>
          <a:xfrm>
            <a:off x="9650475" y="4371466"/>
            <a:ext cx="1426844" cy="1818638"/>
          </a:xfrm>
          <a:custGeom>
            <a:avLst/>
            <a:gdLst/>
            <a:ahLst/>
            <a:cxnLst/>
            <a:rect l="0" t="0" r="0" b="0"/>
            <a:pathLst>
              <a:path w="120000" h="120000" extrusionOk="0">
                <a:moveTo>
                  <a:pt x="38024" y="0"/>
                </a:moveTo>
                <a:lnTo>
                  <a:pt x="0" y="116200"/>
                </a:lnTo>
                <a:lnTo>
                  <a:pt x="4096" y="116978"/>
                </a:lnTo>
                <a:lnTo>
                  <a:pt x="8207" y="117666"/>
                </a:lnTo>
                <a:lnTo>
                  <a:pt x="12331" y="118264"/>
                </a:lnTo>
                <a:lnTo>
                  <a:pt x="16465" y="118771"/>
                </a:lnTo>
                <a:lnTo>
                  <a:pt x="20606" y="119189"/>
                </a:lnTo>
                <a:lnTo>
                  <a:pt x="24753" y="119517"/>
                </a:lnTo>
                <a:lnTo>
                  <a:pt x="28903" y="119756"/>
                </a:lnTo>
                <a:lnTo>
                  <a:pt x="33053" y="119906"/>
                </a:lnTo>
                <a:lnTo>
                  <a:pt x="37203" y="119968"/>
                </a:lnTo>
                <a:lnTo>
                  <a:pt x="41348" y="119941"/>
                </a:lnTo>
                <a:lnTo>
                  <a:pt x="45488" y="119826"/>
                </a:lnTo>
                <a:lnTo>
                  <a:pt x="49619" y="119623"/>
                </a:lnTo>
                <a:lnTo>
                  <a:pt x="53740" y="119333"/>
                </a:lnTo>
                <a:lnTo>
                  <a:pt x="57848" y="118956"/>
                </a:lnTo>
                <a:lnTo>
                  <a:pt x="61941" y="118492"/>
                </a:lnTo>
                <a:lnTo>
                  <a:pt x="66016" y="117941"/>
                </a:lnTo>
                <a:lnTo>
                  <a:pt x="70072" y="117304"/>
                </a:lnTo>
                <a:lnTo>
                  <a:pt x="74105" y="116581"/>
                </a:lnTo>
                <a:lnTo>
                  <a:pt x="78114" y="115772"/>
                </a:lnTo>
                <a:lnTo>
                  <a:pt x="82097" y="114877"/>
                </a:lnTo>
                <a:lnTo>
                  <a:pt x="86051" y="113897"/>
                </a:lnTo>
                <a:lnTo>
                  <a:pt x="89973" y="112833"/>
                </a:lnTo>
                <a:lnTo>
                  <a:pt x="93862" y="111684"/>
                </a:lnTo>
                <a:lnTo>
                  <a:pt x="97716" y="110450"/>
                </a:lnTo>
                <a:lnTo>
                  <a:pt x="101531" y="109132"/>
                </a:lnTo>
                <a:lnTo>
                  <a:pt x="105306" y="107731"/>
                </a:lnTo>
                <a:lnTo>
                  <a:pt x="109038" y="106246"/>
                </a:lnTo>
                <a:lnTo>
                  <a:pt x="112726" y="104678"/>
                </a:lnTo>
                <a:lnTo>
                  <a:pt x="116366" y="103027"/>
                </a:lnTo>
                <a:lnTo>
                  <a:pt x="119957" y="101293"/>
                </a:lnTo>
                <a:lnTo>
                  <a:pt x="38024" y="0"/>
                </a:lnTo>
                <a:close/>
              </a:path>
            </a:pathLst>
          </a:custGeom>
          <a:solidFill>
            <a:srgbClr val="A4A4A4"/>
          </a:solidFill>
          <a:ln>
            <a:noFill/>
          </a:ln>
        </p:spPr>
        <p:txBody>
          <a:bodyPr lIns="0" tIns="0" rIns="0" bIns="0" anchor="t" anchorCtr="0">
            <a:noAutofit/>
          </a:bodyPr>
          <a:lstStyle/>
          <a:p>
            <a:pPr marL="0" marR="0" lvl="0" indent="0" algn="l" rtl="0">
              <a:spcBef>
                <a:spcPts val="0"/>
              </a:spcBef>
              <a:buNone/>
            </a:pPr>
            <a:endParaRPr sz="1800"/>
          </a:p>
        </p:txBody>
      </p:sp>
      <p:sp>
        <p:nvSpPr>
          <p:cNvPr id="95" name="Shape 95"/>
          <p:cNvSpPr/>
          <p:nvPr/>
        </p:nvSpPr>
        <p:spPr>
          <a:xfrm>
            <a:off x="8567418" y="4371466"/>
            <a:ext cx="1535430" cy="1761488"/>
          </a:xfrm>
          <a:custGeom>
            <a:avLst/>
            <a:gdLst/>
            <a:ahLst/>
            <a:cxnLst/>
            <a:rect l="0" t="0" r="0" b="0"/>
            <a:pathLst>
              <a:path w="120000" h="120000" extrusionOk="0">
                <a:moveTo>
                  <a:pt x="119980" y="0"/>
                </a:moveTo>
                <a:lnTo>
                  <a:pt x="0" y="66367"/>
                </a:lnTo>
                <a:lnTo>
                  <a:pt x="2116" y="69189"/>
                </a:lnTo>
                <a:lnTo>
                  <a:pt x="4314" y="71952"/>
                </a:lnTo>
                <a:lnTo>
                  <a:pt x="6592" y="74656"/>
                </a:lnTo>
                <a:lnTo>
                  <a:pt x="8949" y="77301"/>
                </a:lnTo>
                <a:lnTo>
                  <a:pt x="11382" y="79884"/>
                </a:lnTo>
                <a:lnTo>
                  <a:pt x="13890" y="82405"/>
                </a:lnTo>
                <a:lnTo>
                  <a:pt x="16472" y="84863"/>
                </a:lnTo>
                <a:lnTo>
                  <a:pt x="19125" y="87256"/>
                </a:lnTo>
                <a:lnTo>
                  <a:pt x="21849" y="89584"/>
                </a:lnTo>
                <a:lnTo>
                  <a:pt x="24640" y="91846"/>
                </a:lnTo>
                <a:lnTo>
                  <a:pt x="27499" y="94039"/>
                </a:lnTo>
                <a:lnTo>
                  <a:pt x="30422" y="96165"/>
                </a:lnTo>
                <a:lnTo>
                  <a:pt x="33408" y="98221"/>
                </a:lnTo>
                <a:lnTo>
                  <a:pt x="36456" y="100205"/>
                </a:lnTo>
                <a:lnTo>
                  <a:pt x="39564" y="102119"/>
                </a:lnTo>
                <a:lnTo>
                  <a:pt x="42730" y="103959"/>
                </a:lnTo>
                <a:lnTo>
                  <a:pt x="45952" y="105725"/>
                </a:lnTo>
                <a:lnTo>
                  <a:pt x="49230" y="107417"/>
                </a:lnTo>
                <a:lnTo>
                  <a:pt x="52560" y="109032"/>
                </a:lnTo>
                <a:lnTo>
                  <a:pt x="55942" y="110570"/>
                </a:lnTo>
                <a:lnTo>
                  <a:pt x="59373" y="112030"/>
                </a:lnTo>
                <a:lnTo>
                  <a:pt x="62853" y="113411"/>
                </a:lnTo>
                <a:lnTo>
                  <a:pt x="66379" y="114711"/>
                </a:lnTo>
                <a:lnTo>
                  <a:pt x="69949" y="115930"/>
                </a:lnTo>
                <a:lnTo>
                  <a:pt x="73563" y="117066"/>
                </a:lnTo>
                <a:lnTo>
                  <a:pt x="77218" y="118119"/>
                </a:lnTo>
                <a:lnTo>
                  <a:pt x="80912" y="119087"/>
                </a:lnTo>
                <a:lnTo>
                  <a:pt x="84645" y="119970"/>
                </a:lnTo>
                <a:lnTo>
                  <a:pt x="119980" y="0"/>
                </a:lnTo>
                <a:close/>
              </a:path>
            </a:pathLst>
          </a:custGeom>
          <a:solidFill>
            <a:srgbClr val="FFC000"/>
          </a:solidFill>
          <a:ln>
            <a:noFill/>
          </a:ln>
        </p:spPr>
        <p:txBody>
          <a:bodyPr lIns="0" tIns="0" rIns="0" bIns="0" anchor="t" anchorCtr="0">
            <a:noAutofit/>
          </a:bodyPr>
          <a:lstStyle/>
          <a:p>
            <a:pPr marL="0" marR="0" lvl="0" indent="0" algn="l" rtl="0">
              <a:spcBef>
                <a:spcPts val="0"/>
              </a:spcBef>
              <a:buNone/>
            </a:pPr>
            <a:endParaRPr sz="1800"/>
          </a:p>
        </p:txBody>
      </p:sp>
      <p:sp>
        <p:nvSpPr>
          <p:cNvPr id="96" name="Shape 96"/>
          <p:cNvSpPr/>
          <p:nvPr/>
        </p:nvSpPr>
        <p:spPr>
          <a:xfrm>
            <a:off x="8284481" y="4257294"/>
            <a:ext cx="1818638" cy="1088389"/>
          </a:xfrm>
          <a:custGeom>
            <a:avLst/>
            <a:gdLst/>
            <a:ahLst/>
            <a:cxnLst/>
            <a:rect l="0" t="0" r="0" b="0"/>
            <a:pathLst>
              <a:path w="120000" h="120000" extrusionOk="0">
                <a:moveTo>
                  <a:pt x="233" y="0"/>
                </a:moveTo>
                <a:lnTo>
                  <a:pt x="71" y="5508"/>
                </a:lnTo>
                <a:lnTo>
                  <a:pt x="0" y="11011"/>
                </a:lnTo>
                <a:lnTo>
                  <a:pt x="18" y="16505"/>
                </a:lnTo>
                <a:lnTo>
                  <a:pt x="127" y="21987"/>
                </a:lnTo>
                <a:lnTo>
                  <a:pt x="326" y="27455"/>
                </a:lnTo>
                <a:lnTo>
                  <a:pt x="613" y="32905"/>
                </a:lnTo>
                <a:lnTo>
                  <a:pt x="989" y="38335"/>
                </a:lnTo>
                <a:lnTo>
                  <a:pt x="1453" y="43742"/>
                </a:lnTo>
                <a:lnTo>
                  <a:pt x="2004" y="49121"/>
                </a:lnTo>
                <a:lnTo>
                  <a:pt x="2643" y="54472"/>
                </a:lnTo>
                <a:lnTo>
                  <a:pt x="3368" y="59790"/>
                </a:lnTo>
                <a:lnTo>
                  <a:pt x="4179" y="65073"/>
                </a:lnTo>
                <a:lnTo>
                  <a:pt x="5077" y="70317"/>
                </a:lnTo>
                <a:lnTo>
                  <a:pt x="6060" y="75520"/>
                </a:lnTo>
                <a:lnTo>
                  <a:pt x="7127" y="80679"/>
                </a:lnTo>
                <a:lnTo>
                  <a:pt x="8279" y="85791"/>
                </a:lnTo>
                <a:lnTo>
                  <a:pt x="9515" y="90852"/>
                </a:lnTo>
                <a:lnTo>
                  <a:pt x="10834" y="95860"/>
                </a:lnTo>
                <a:lnTo>
                  <a:pt x="12237" y="100812"/>
                </a:lnTo>
                <a:lnTo>
                  <a:pt x="13722" y="105705"/>
                </a:lnTo>
                <a:lnTo>
                  <a:pt x="15289" y="110536"/>
                </a:lnTo>
                <a:lnTo>
                  <a:pt x="16938" y="115302"/>
                </a:lnTo>
                <a:lnTo>
                  <a:pt x="18669" y="120000"/>
                </a:lnTo>
                <a:lnTo>
                  <a:pt x="119965" y="12587"/>
                </a:lnTo>
                <a:lnTo>
                  <a:pt x="233" y="0"/>
                </a:lnTo>
                <a:close/>
              </a:path>
            </a:pathLst>
          </a:custGeom>
          <a:solidFill>
            <a:srgbClr val="4471C4"/>
          </a:solidFill>
          <a:ln>
            <a:noFill/>
          </a:ln>
        </p:spPr>
        <p:txBody>
          <a:bodyPr lIns="0" tIns="0" rIns="0" bIns="0" anchor="t" anchorCtr="0">
            <a:noAutofit/>
          </a:bodyPr>
          <a:lstStyle/>
          <a:p>
            <a:pPr marL="0" marR="0" lvl="0" indent="0" algn="l" rtl="0">
              <a:spcBef>
                <a:spcPts val="0"/>
              </a:spcBef>
              <a:buNone/>
            </a:pPr>
            <a:endParaRPr sz="1800"/>
          </a:p>
        </p:txBody>
      </p:sp>
      <p:sp>
        <p:nvSpPr>
          <p:cNvPr id="97" name="Shape 97"/>
          <p:cNvSpPr/>
          <p:nvPr/>
        </p:nvSpPr>
        <p:spPr>
          <a:xfrm>
            <a:off x="8288018" y="3397250"/>
            <a:ext cx="1814830" cy="974725"/>
          </a:xfrm>
          <a:custGeom>
            <a:avLst/>
            <a:gdLst/>
            <a:ahLst/>
            <a:cxnLst/>
            <a:rect l="0" t="0" r="0" b="0"/>
            <a:pathLst>
              <a:path w="120000" h="120000" extrusionOk="0">
                <a:moveTo>
                  <a:pt x="18474" y="0"/>
                </a:moveTo>
                <a:lnTo>
                  <a:pt x="16707" y="5347"/>
                </a:lnTo>
                <a:lnTo>
                  <a:pt x="15025" y="10776"/>
                </a:lnTo>
                <a:lnTo>
                  <a:pt x="13426" y="16282"/>
                </a:lnTo>
                <a:lnTo>
                  <a:pt x="11913" y="21863"/>
                </a:lnTo>
                <a:lnTo>
                  <a:pt x="10485" y="27516"/>
                </a:lnTo>
                <a:lnTo>
                  <a:pt x="9144" y="33235"/>
                </a:lnTo>
                <a:lnTo>
                  <a:pt x="7889" y="39019"/>
                </a:lnTo>
                <a:lnTo>
                  <a:pt x="6723" y="44863"/>
                </a:lnTo>
                <a:lnTo>
                  <a:pt x="5644" y="50765"/>
                </a:lnTo>
                <a:lnTo>
                  <a:pt x="4653" y="56720"/>
                </a:lnTo>
                <a:lnTo>
                  <a:pt x="3753" y="62726"/>
                </a:lnTo>
                <a:lnTo>
                  <a:pt x="2942" y="68778"/>
                </a:lnTo>
                <a:lnTo>
                  <a:pt x="2221" y="74874"/>
                </a:lnTo>
                <a:lnTo>
                  <a:pt x="1592" y="81009"/>
                </a:lnTo>
                <a:lnTo>
                  <a:pt x="1055" y="87181"/>
                </a:lnTo>
                <a:lnTo>
                  <a:pt x="610" y="93386"/>
                </a:lnTo>
                <a:lnTo>
                  <a:pt x="258" y="99620"/>
                </a:lnTo>
                <a:lnTo>
                  <a:pt x="0" y="105881"/>
                </a:lnTo>
                <a:lnTo>
                  <a:pt x="119983" y="119937"/>
                </a:lnTo>
                <a:lnTo>
                  <a:pt x="18474" y="0"/>
                </a:lnTo>
                <a:close/>
              </a:path>
            </a:pathLst>
          </a:custGeom>
          <a:solidFill>
            <a:srgbClr val="6FAC46"/>
          </a:solidFill>
          <a:ln>
            <a:noFill/>
          </a:ln>
        </p:spPr>
        <p:txBody>
          <a:bodyPr lIns="0" tIns="0" rIns="0" bIns="0" anchor="t" anchorCtr="0">
            <a:noAutofit/>
          </a:bodyPr>
          <a:lstStyle/>
          <a:p>
            <a:pPr marL="0" marR="0" lvl="0" indent="0" algn="l" rtl="0">
              <a:spcBef>
                <a:spcPts val="0"/>
              </a:spcBef>
              <a:buNone/>
            </a:pPr>
            <a:endParaRPr sz="1800"/>
          </a:p>
        </p:txBody>
      </p:sp>
      <p:sp>
        <p:nvSpPr>
          <p:cNvPr id="98" name="Shape 98"/>
          <p:cNvSpPr/>
          <p:nvPr/>
        </p:nvSpPr>
        <p:spPr>
          <a:xfrm>
            <a:off x="8567418" y="2934841"/>
            <a:ext cx="1535430" cy="1437005"/>
          </a:xfrm>
          <a:custGeom>
            <a:avLst/>
            <a:gdLst/>
            <a:ahLst/>
            <a:cxnLst/>
            <a:rect l="0" t="0" r="0" b="0"/>
            <a:pathLst>
              <a:path w="120000" h="120000" extrusionOk="0">
                <a:moveTo>
                  <a:pt x="32883" y="0"/>
                </a:moveTo>
                <a:lnTo>
                  <a:pt x="29681" y="2733"/>
                </a:lnTo>
                <a:lnTo>
                  <a:pt x="26557" y="5562"/>
                </a:lnTo>
                <a:lnTo>
                  <a:pt x="23513" y="8483"/>
                </a:lnTo>
                <a:lnTo>
                  <a:pt x="20550" y="11495"/>
                </a:lnTo>
                <a:lnTo>
                  <a:pt x="17672" y="14596"/>
                </a:lnTo>
                <a:lnTo>
                  <a:pt x="14878" y="17783"/>
                </a:lnTo>
                <a:lnTo>
                  <a:pt x="12171" y="21055"/>
                </a:lnTo>
                <a:lnTo>
                  <a:pt x="9553" y="24410"/>
                </a:lnTo>
                <a:lnTo>
                  <a:pt x="7025" y="27845"/>
                </a:lnTo>
                <a:lnTo>
                  <a:pt x="4589" y="31359"/>
                </a:lnTo>
                <a:lnTo>
                  <a:pt x="2246" y="34949"/>
                </a:lnTo>
                <a:lnTo>
                  <a:pt x="0" y="38614"/>
                </a:lnTo>
                <a:lnTo>
                  <a:pt x="119980" y="119968"/>
                </a:lnTo>
                <a:lnTo>
                  <a:pt x="32883" y="0"/>
                </a:lnTo>
                <a:close/>
              </a:path>
            </a:pathLst>
          </a:custGeom>
          <a:solidFill>
            <a:srgbClr val="245E91"/>
          </a:solidFill>
          <a:ln>
            <a:noFill/>
          </a:ln>
        </p:spPr>
        <p:txBody>
          <a:bodyPr lIns="0" tIns="0" rIns="0" bIns="0" anchor="t" anchorCtr="0">
            <a:noAutofit/>
          </a:bodyPr>
          <a:lstStyle/>
          <a:p>
            <a:pPr marL="0" marR="0" lvl="0" indent="0" algn="l" rtl="0">
              <a:spcBef>
                <a:spcPts val="0"/>
              </a:spcBef>
              <a:buNone/>
            </a:pPr>
            <a:endParaRPr sz="1800"/>
          </a:p>
        </p:txBody>
      </p:sp>
      <p:sp>
        <p:nvSpPr>
          <p:cNvPr id="99" name="Shape 99"/>
          <p:cNvSpPr/>
          <p:nvPr/>
        </p:nvSpPr>
        <p:spPr>
          <a:xfrm>
            <a:off x="8988170" y="2702814"/>
            <a:ext cx="1114425" cy="1668779"/>
          </a:xfrm>
          <a:custGeom>
            <a:avLst/>
            <a:gdLst/>
            <a:ahLst/>
            <a:cxnLst/>
            <a:rect l="0" t="0" r="0" b="0"/>
            <a:pathLst>
              <a:path w="120000" h="120000" extrusionOk="0">
                <a:moveTo>
                  <a:pt x="42242" y="0"/>
                </a:moveTo>
                <a:lnTo>
                  <a:pt x="37252" y="1498"/>
                </a:lnTo>
                <a:lnTo>
                  <a:pt x="32329" y="3087"/>
                </a:lnTo>
                <a:lnTo>
                  <a:pt x="27476" y="4768"/>
                </a:lnTo>
                <a:lnTo>
                  <a:pt x="22697" y="6537"/>
                </a:lnTo>
                <a:lnTo>
                  <a:pt x="17994" y="8395"/>
                </a:lnTo>
                <a:lnTo>
                  <a:pt x="13370" y="10339"/>
                </a:lnTo>
                <a:lnTo>
                  <a:pt x="8828" y="12370"/>
                </a:lnTo>
                <a:lnTo>
                  <a:pt x="4370" y="14485"/>
                </a:lnTo>
                <a:lnTo>
                  <a:pt x="0" y="16684"/>
                </a:lnTo>
                <a:lnTo>
                  <a:pt x="120000" y="119990"/>
                </a:lnTo>
                <a:lnTo>
                  <a:pt x="42242" y="0"/>
                </a:lnTo>
                <a:close/>
              </a:path>
            </a:pathLst>
          </a:custGeom>
          <a:solidFill>
            <a:srgbClr val="9E470D"/>
          </a:solidFill>
          <a:ln>
            <a:noFill/>
          </a:ln>
        </p:spPr>
        <p:txBody>
          <a:bodyPr lIns="0" tIns="0" rIns="0" bIns="0" anchor="t" anchorCtr="0">
            <a:noAutofit/>
          </a:bodyPr>
          <a:lstStyle/>
          <a:p>
            <a:pPr marL="0" marR="0" lvl="0" indent="0" algn="l" rtl="0">
              <a:spcBef>
                <a:spcPts val="0"/>
              </a:spcBef>
              <a:buNone/>
            </a:pPr>
            <a:endParaRPr sz="1800"/>
          </a:p>
        </p:txBody>
      </p:sp>
      <p:sp>
        <p:nvSpPr>
          <p:cNvPr id="100" name="Shape 100"/>
          <p:cNvSpPr/>
          <p:nvPr/>
        </p:nvSpPr>
        <p:spPr>
          <a:xfrm>
            <a:off x="9380472" y="2642234"/>
            <a:ext cx="722629" cy="1729739"/>
          </a:xfrm>
          <a:custGeom>
            <a:avLst/>
            <a:gdLst/>
            <a:ahLst/>
            <a:cxnLst/>
            <a:rect l="0" t="0" r="0" b="0"/>
            <a:pathLst>
              <a:path w="120000" h="120000" extrusionOk="0">
                <a:moveTo>
                  <a:pt x="26615" y="0"/>
                </a:moveTo>
                <a:lnTo>
                  <a:pt x="19873" y="951"/>
                </a:lnTo>
                <a:lnTo>
                  <a:pt x="13188" y="1969"/>
                </a:lnTo>
                <a:lnTo>
                  <a:pt x="6563" y="3052"/>
                </a:lnTo>
                <a:lnTo>
                  <a:pt x="0" y="4202"/>
                </a:lnTo>
                <a:lnTo>
                  <a:pt x="119915" y="119964"/>
                </a:lnTo>
                <a:lnTo>
                  <a:pt x="26615" y="0"/>
                </a:lnTo>
                <a:close/>
              </a:path>
            </a:pathLst>
          </a:custGeom>
          <a:solidFill>
            <a:srgbClr val="626262"/>
          </a:solidFill>
          <a:ln>
            <a:noFill/>
          </a:ln>
        </p:spPr>
        <p:txBody>
          <a:bodyPr lIns="0" tIns="0" rIns="0" bIns="0" anchor="t" anchorCtr="0">
            <a:noAutofit/>
          </a:bodyPr>
          <a:lstStyle/>
          <a:p>
            <a:pPr marL="0" marR="0" lvl="0" indent="0" algn="l" rtl="0">
              <a:spcBef>
                <a:spcPts val="0"/>
              </a:spcBef>
              <a:buNone/>
            </a:pPr>
            <a:endParaRPr sz="1800"/>
          </a:p>
        </p:txBody>
      </p:sp>
      <p:sp>
        <p:nvSpPr>
          <p:cNvPr id="101" name="Shape 101"/>
          <p:cNvSpPr/>
          <p:nvPr/>
        </p:nvSpPr>
        <p:spPr>
          <a:xfrm>
            <a:off x="9540746" y="2589909"/>
            <a:ext cx="561975" cy="1781810"/>
          </a:xfrm>
          <a:custGeom>
            <a:avLst/>
            <a:gdLst/>
            <a:ahLst/>
            <a:cxnLst/>
            <a:rect l="0" t="0" r="0" b="0"/>
            <a:pathLst>
              <a:path w="120000" h="120000" extrusionOk="0">
                <a:moveTo>
                  <a:pt x="42440" y="0"/>
                </a:moveTo>
                <a:lnTo>
                  <a:pt x="31713" y="740"/>
                </a:lnTo>
                <a:lnTo>
                  <a:pt x="21057" y="1575"/>
                </a:lnTo>
                <a:lnTo>
                  <a:pt x="10482" y="2504"/>
                </a:lnTo>
                <a:lnTo>
                  <a:pt x="0" y="3523"/>
                </a:lnTo>
                <a:lnTo>
                  <a:pt x="119972" y="119982"/>
                </a:lnTo>
                <a:lnTo>
                  <a:pt x="42440" y="0"/>
                </a:lnTo>
                <a:close/>
              </a:path>
            </a:pathLst>
          </a:custGeom>
          <a:solidFill>
            <a:srgbClr val="997300"/>
          </a:solidFill>
          <a:ln>
            <a:noFill/>
          </a:ln>
        </p:spPr>
        <p:txBody>
          <a:bodyPr lIns="0" tIns="0" rIns="0" bIns="0" anchor="t" anchorCtr="0">
            <a:noAutofit/>
          </a:bodyPr>
          <a:lstStyle/>
          <a:p>
            <a:pPr marL="0" marR="0" lvl="0" indent="0" algn="l" rtl="0">
              <a:spcBef>
                <a:spcPts val="0"/>
              </a:spcBef>
              <a:buNone/>
            </a:pPr>
            <a:endParaRPr sz="1800"/>
          </a:p>
        </p:txBody>
      </p:sp>
      <p:sp>
        <p:nvSpPr>
          <p:cNvPr id="102" name="Shape 102"/>
          <p:cNvSpPr/>
          <p:nvPr/>
        </p:nvSpPr>
        <p:spPr>
          <a:xfrm>
            <a:off x="9739503" y="2585466"/>
            <a:ext cx="363220" cy="1786255"/>
          </a:xfrm>
          <a:custGeom>
            <a:avLst/>
            <a:gdLst/>
            <a:ahLst/>
            <a:cxnLst/>
            <a:rect l="0" t="0" r="0" b="0"/>
            <a:pathLst>
              <a:path w="120000" h="120000" extrusionOk="0">
                <a:moveTo>
                  <a:pt x="7384" y="0"/>
                </a:moveTo>
                <a:lnTo>
                  <a:pt x="4908" y="93"/>
                </a:lnTo>
                <a:lnTo>
                  <a:pt x="0" y="298"/>
                </a:lnTo>
                <a:lnTo>
                  <a:pt x="119958" y="119983"/>
                </a:lnTo>
                <a:lnTo>
                  <a:pt x="7384" y="0"/>
                </a:lnTo>
                <a:close/>
              </a:path>
            </a:pathLst>
          </a:custGeom>
          <a:solidFill>
            <a:srgbClr val="254478"/>
          </a:solidFill>
          <a:ln>
            <a:noFill/>
          </a:ln>
        </p:spPr>
        <p:txBody>
          <a:bodyPr lIns="0" tIns="0" rIns="0" bIns="0" anchor="t" anchorCtr="0">
            <a:noAutofit/>
          </a:bodyPr>
          <a:lstStyle/>
          <a:p>
            <a:pPr marL="0" marR="0" lvl="0" indent="0" algn="l" rtl="0">
              <a:spcBef>
                <a:spcPts val="0"/>
              </a:spcBef>
              <a:buNone/>
            </a:pPr>
            <a:endParaRPr sz="1800"/>
          </a:p>
        </p:txBody>
      </p:sp>
      <p:sp>
        <p:nvSpPr>
          <p:cNvPr id="103" name="Shape 103"/>
          <p:cNvSpPr/>
          <p:nvPr/>
        </p:nvSpPr>
        <p:spPr>
          <a:xfrm>
            <a:off x="9761854" y="2553334"/>
            <a:ext cx="340994" cy="1818638"/>
          </a:xfrm>
          <a:custGeom>
            <a:avLst/>
            <a:gdLst/>
            <a:ahLst/>
            <a:cxnLst/>
            <a:rect l="0" t="0" r="0" b="0"/>
            <a:pathLst>
              <a:path w="120000" h="120000" extrusionOk="0">
                <a:moveTo>
                  <a:pt x="119910" y="0"/>
                </a:moveTo>
                <a:lnTo>
                  <a:pt x="102678" y="43"/>
                </a:lnTo>
                <a:lnTo>
                  <a:pt x="85466" y="173"/>
                </a:lnTo>
                <a:lnTo>
                  <a:pt x="68282" y="391"/>
                </a:lnTo>
                <a:lnTo>
                  <a:pt x="51135" y="694"/>
                </a:lnTo>
                <a:lnTo>
                  <a:pt x="34033" y="1084"/>
                </a:lnTo>
                <a:lnTo>
                  <a:pt x="16985" y="1559"/>
                </a:lnTo>
                <a:lnTo>
                  <a:pt x="0" y="2120"/>
                </a:lnTo>
                <a:lnTo>
                  <a:pt x="119910" y="119966"/>
                </a:lnTo>
                <a:lnTo>
                  <a:pt x="119910" y="0"/>
                </a:lnTo>
                <a:close/>
              </a:path>
            </a:pathLst>
          </a:custGeom>
          <a:solidFill>
            <a:srgbClr val="43682B"/>
          </a:solidFill>
          <a:ln>
            <a:noFill/>
          </a:ln>
        </p:spPr>
        <p:txBody>
          <a:bodyPr lIns="0" tIns="0" rIns="0" bIns="0" anchor="t" anchorCtr="0">
            <a:noAutofit/>
          </a:bodyPr>
          <a:lstStyle/>
          <a:p>
            <a:pPr marL="0" marR="0" lvl="0" indent="0" algn="l" rtl="0">
              <a:spcBef>
                <a:spcPts val="0"/>
              </a:spcBef>
              <a:buNone/>
            </a:pPr>
            <a:endParaRPr sz="1800"/>
          </a:p>
        </p:txBody>
      </p:sp>
      <p:sp>
        <p:nvSpPr>
          <p:cNvPr id="104" name="Shape 104"/>
          <p:cNvSpPr/>
          <p:nvPr/>
        </p:nvSpPr>
        <p:spPr>
          <a:xfrm>
            <a:off x="8929115" y="2324100"/>
            <a:ext cx="530859" cy="346074"/>
          </a:xfrm>
          <a:custGeom>
            <a:avLst/>
            <a:gdLst/>
            <a:ahLst/>
            <a:cxnLst/>
            <a:rect l="0" t="0" r="0" b="0"/>
            <a:pathLst>
              <a:path w="120000" h="120000" extrusionOk="0">
                <a:moveTo>
                  <a:pt x="119885" y="119955"/>
                </a:moveTo>
                <a:lnTo>
                  <a:pt x="13090" y="0"/>
                </a:lnTo>
                <a:lnTo>
                  <a:pt x="0" y="0"/>
                </a:lnTo>
              </a:path>
            </a:pathLst>
          </a:custGeom>
          <a:noFill/>
          <a:ln w="9525" cap="flat" cmpd="sng">
            <a:solidFill>
              <a:srgbClr val="7E7E7E"/>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105" name="Shape 105"/>
          <p:cNvSpPr/>
          <p:nvPr/>
        </p:nvSpPr>
        <p:spPr>
          <a:xfrm>
            <a:off x="9639300" y="2467355"/>
            <a:ext cx="0" cy="146685"/>
          </a:xfrm>
          <a:custGeom>
            <a:avLst/>
            <a:gdLst/>
            <a:ahLst/>
            <a:cxnLst/>
            <a:rect l="0" t="0" r="0" b="0"/>
            <a:pathLst>
              <a:path w="120000" h="120000" extrusionOk="0">
                <a:moveTo>
                  <a:pt x="0" y="119688"/>
                </a:moveTo>
                <a:lnTo>
                  <a:pt x="0" y="0"/>
                </a:lnTo>
                <a:lnTo>
                  <a:pt x="0" y="0"/>
                </a:lnTo>
              </a:path>
            </a:pathLst>
          </a:custGeom>
          <a:noFill/>
          <a:ln w="9525" cap="flat" cmpd="sng">
            <a:solidFill>
              <a:srgbClr val="7E7E7E"/>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106" name="Shape 106"/>
          <p:cNvSpPr/>
          <p:nvPr/>
        </p:nvSpPr>
        <p:spPr>
          <a:xfrm>
            <a:off x="9750552" y="2324100"/>
            <a:ext cx="67310" cy="264159"/>
          </a:xfrm>
          <a:custGeom>
            <a:avLst/>
            <a:gdLst/>
            <a:ahLst/>
            <a:cxnLst/>
            <a:rect l="0" t="0" r="0" b="0"/>
            <a:pathLst>
              <a:path w="120000" h="120000" extrusionOk="0">
                <a:moveTo>
                  <a:pt x="0" y="119768"/>
                </a:moveTo>
                <a:lnTo>
                  <a:pt x="19019" y="0"/>
                </a:lnTo>
                <a:lnTo>
                  <a:pt x="119547" y="0"/>
                </a:lnTo>
              </a:path>
            </a:pathLst>
          </a:custGeom>
          <a:noFill/>
          <a:ln w="9525" cap="flat" cmpd="sng">
            <a:solidFill>
              <a:srgbClr val="7E7E7E"/>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107" name="Shape 107"/>
          <p:cNvSpPr/>
          <p:nvPr/>
        </p:nvSpPr>
        <p:spPr>
          <a:xfrm>
            <a:off x="9931907" y="2324100"/>
            <a:ext cx="1096009" cy="238124"/>
          </a:xfrm>
          <a:custGeom>
            <a:avLst/>
            <a:gdLst/>
            <a:ahLst/>
            <a:cxnLst/>
            <a:rect l="0" t="0" r="0" b="0"/>
            <a:pathLst>
              <a:path w="120000" h="120000" extrusionOk="0">
                <a:moveTo>
                  <a:pt x="0" y="119808"/>
                </a:moveTo>
                <a:lnTo>
                  <a:pt x="113798" y="0"/>
                </a:lnTo>
                <a:lnTo>
                  <a:pt x="119972" y="0"/>
                </a:lnTo>
              </a:path>
            </a:pathLst>
          </a:custGeom>
          <a:noFill/>
          <a:ln w="9525" cap="flat" cmpd="sng">
            <a:solidFill>
              <a:srgbClr val="7E7E7E"/>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108" name="Shape 108"/>
          <p:cNvSpPr/>
          <p:nvPr/>
        </p:nvSpPr>
        <p:spPr>
          <a:xfrm>
            <a:off x="10983467" y="3194291"/>
            <a:ext cx="531901" cy="387107"/>
          </a:xfrm>
          <a:prstGeom prst="rect">
            <a:avLst/>
          </a:prstGeom>
          <a:blipFill rotWithShape="1">
            <a:blip r:embed="rId2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09" name="Shape 109"/>
          <p:cNvSpPr/>
          <p:nvPr/>
        </p:nvSpPr>
        <p:spPr>
          <a:xfrm>
            <a:off x="11009375" y="3220210"/>
            <a:ext cx="429767" cy="284987"/>
          </a:xfrm>
          <a:prstGeom prst="rect">
            <a:avLst/>
          </a:prstGeom>
          <a:blipFill rotWithShape="1">
            <a:blip r:embed="rId3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10" name="Shape 110"/>
          <p:cNvSpPr txBox="1"/>
          <p:nvPr/>
        </p:nvSpPr>
        <p:spPr>
          <a:xfrm>
            <a:off x="11036300" y="3230116"/>
            <a:ext cx="377189"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26%</a:t>
            </a:r>
          </a:p>
        </p:txBody>
      </p:sp>
      <p:sp>
        <p:nvSpPr>
          <p:cNvPr id="111" name="Shape 111"/>
          <p:cNvSpPr/>
          <p:nvPr/>
        </p:nvSpPr>
        <p:spPr>
          <a:xfrm>
            <a:off x="11183110" y="4917946"/>
            <a:ext cx="531901" cy="388619"/>
          </a:xfrm>
          <a:prstGeom prst="rect">
            <a:avLst/>
          </a:prstGeom>
          <a:blipFill rotWithShape="1">
            <a:blip r:embed="rId3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12" name="Shape 112"/>
          <p:cNvSpPr/>
          <p:nvPr/>
        </p:nvSpPr>
        <p:spPr>
          <a:xfrm>
            <a:off x="11209018" y="4943855"/>
            <a:ext cx="429767" cy="286512"/>
          </a:xfrm>
          <a:prstGeom prst="rect">
            <a:avLst/>
          </a:prstGeom>
          <a:blipFill rotWithShape="1">
            <a:blip r:embed="rId3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13" name="Shape 113"/>
          <p:cNvSpPr txBox="1"/>
          <p:nvPr/>
        </p:nvSpPr>
        <p:spPr>
          <a:xfrm>
            <a:off x="11236578" y="4954269"/>
            <a:ext cx="377189"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15%</a:t>
            </a:r>
          </a:p>
        </p:txBody>
      </p:sp>
      <p:sp>
        <p:nvSpPr>
          <p:cNvPr id="114" name="Shape 114"/>
          <p:cNvSpPr/>
          <p:nvPr/>
        </p:nvSpPr>
        <p:spPr>
          <a:xfrm>
            <a:off x="10096500" y="5756146"/>
            <a:ext cx="533411" cy="388619"/>
          </a:xfrm>
          <a:prstGeom prst="rect">
            <a:avLst/>
          </a:prstGeom>
          <a:blipFill rotWithShape="1">
            <a:blip r:embed="rId3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15" name="Shape 115"/>
          <p:cNvSpPr/>
          <p:nvPr/>
        </p:nvSpPr>
        <p:spPr>
          <a:xfrm>
            <a:off x="10122407" y="5782055"/>
            <a:ext cx="431292" cy="286512"/>
          </a:xfrm>
          <a:prstGeom prst="rect">
            <a:avLst/>
          </a:prstGeom>
          <a:blipFill rotWithShape="1">
            <a:blip r:embed="rId3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16" name="Shape 116"/>
          <p:cNvSpPr txBox="1"/>
          <p:nvPr/>
        </p:nvSpPr>
        <p:spPr>
          <a:xfrm>
            <a:off x="10150602" y="5792825"/>
            <a:ext cx="377189"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13%</a:t>
            </a:r>
          </a:p>
        </p:txBody>
      </p:sp>
      <p:sp>
        <p:nvSpPr>
          <p:cNvPr id="117" name="Shape 117"/>
          <p:cNvSpPr/>
          <p:nvPr/>
        </p:nvSpPr>
        <p:spPr>
          <a:xfrm>
            <a:off x="8953500" y="5431535"/>
            <a:ext cx="533411" cy="388619"/>
          </a:xfrm>
          <a:prstGeom prst="rect">
            <a:avLst/>
          </a:prstGeom>
          <a:blipFill rotWithShape="1">
            <a:blip r:embed="rId3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18" name="Shape 118"/>
          <p:cNvSpPr/>
          <p:nvPr/>
        </p:nvSpPr>
        <p:spPr>
          <a:xfrm>
            <a:off x="8979407" y="5457444"/>
            <a:ext cx="431292" cy="286512"/>
          </a:xfrm>
          <a:prstGeom prst="rect">
            <a:avLst/>
          </a:prstGeom>
          <a:blipFill rotWithShape="1">
            <a:blip r:embed="rId3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19" name="Shape 119"/>
          <p:cNvSpPr txBox="1"/>
          <p:nvPr/>
        </p:nvSpPr>
        <p:spPr>
          <a:xfrm>
            <a:off x="9007220" y="5468823"/>
            <a:ext cx="377189"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12%</a:t>
            </a:r>
          </a:p>
        </p:txBody>
      </p:sp>
      <p:sp>
        <p:nvSpPr>
          <p:cNvPr id="120" name="Shape 120"/>
          <p:cNvSpPr/>
          <p:nvPr/>
        </p:nvSpPr>
        <p:spPr>
          <a:xfrm>
            <a:off x="8372856" y="4536985"/>
            <a:ext cx="784846" cy="400772"/>
          </a:xfrm>
          <a:prstGeom prst="rect">
            <a:avLst/>
          </a:prstGeom>
          <a:blipFill rotWithShape="1">
            <a:blip r:embed="rId3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21" name="Shape 121"/>
          <p:cNvSpPr/>
          <p:nvPr/>
        </p:nvSpPr>
        <p:spPr>
          <a:xfrm>
            <a:off x="8398764" y="4562855"/>
            <a:ext cx="682750" cy="298704"/>
          </a:xfrm>
          <a:prstGeom prst="rect">
            <a:avLst/>
          </a:prstGeom>
          <a:blipFill rotWithShape="1">
            <a:blip r:embed="rId3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22" name="Shape 122"/>
          <p:cNvSpPr txBox="1"/>
          <p:nvPr/>
        </p:nvSpPr>
        <p:spPr>
          <a:xfrm>
            <a:off x="8551925" y="4579366"/>
            <a:ext cx="377189"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10%</a:t>
            </a:r>
          </a:p>
        </p:txBody>
      </p:sp>
      <p:sp>
        <p:nvSpPr>
          <p:cNvPr id="123" name="Shape 123"/>
          <p:cNvSpPr/>
          <p:nvPr/>
        </p:nvSpPr>
        <p:spPr>
          <a:xfrm>
            <a:off x="8410956" y="3745991"/>
            <a:ext cx="429818" cy="388619"/>
          </a:xfrm>
          <a:prstGeom prst="rect">
            <a:avLst/>
          </a:prstGeom>
          <a:blipFill rotWithShape="1">
            <a:blip r:embed="rId3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24" name="Shape 124"/>
          <p:cNvSpPr/>
          <p:nvPr/>
        </p:nvSpPr>
        <p:spPr>
          <a:xfrm>
            <a:off x="8436864" y="3771900"/>
            <a:ext cx="327659" cy="286512"/>
          </a:xfrm>
          <a:prstGeom prst="rect">
            <a:avLst/>
          </a:prstGeom>
          <a:blipFill rotWithShape="1">
            <a:blip r:embed="rId3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25" name="Shape 125"/>
          <p:cNvSpPr txBox="1"/>
          <p:nvPr/>
        </p:nvSpPr>
        <p:spPr>
          <a:xfrm>
            <a:off x="8463153" y="3782694"/>
            <a:ext cx="274954"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8%</a:t>
            </a:r>
          </a:p>
        </p:txBody>
      </p:sp>
      <p:sp>
        <p:nvSpPr>
          <p:cNvPr id="126" name="Shape 126"/>
          <p:cNvSpPr/>
          <p:nvPr/>
        </p:nvSpPr>
        <p:spPr>
          <a:xfrm>
            <a:off x="8107679" y="2863594"/>
            <a:ext cx="585253" cy="388619"/>
          </a:xfrm>
          <a:prstGeom prst="rect">
            <a:avLst/>
          </a:prstGeom>
          <a:blipFill rotWithShape="1">
            <a:blip r:embed="rId4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27" name="Shape 127"/>
          <p:cNvSpPr/>
          <p:nvPr/>
        </p:nvSpPr>
        <p:spPr>
          <a:xfrm>
            <a:off x="8133588" y="2889503"/>
            <a:ext cx="483107" cy="286512"/>
          </a:xfrm>
          <a:prstGeom prst="rect">
            <a:avLst/>
          </a:prstGeom>
          <a:blipFill rotWithShape="1">
            <a:blip r:embed="rId4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28" name="Shape 128"/>
          <p:cNvSpPr txBox="1"/>
          <p:nvPr/>
        </p:nvSpPr>
        <p:spPr>
          <a:xfrm>
            <a:off x="8160257" y="2899664"/>
            <a:ext cx="429258"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5,5%</a:t>
            </a:r>
          </a:p>
        </p:txBody>
      </p:sp>
      <p:sp>
        <p:nvSpPr>
          <p:cNvPr id="129" name="Shape 129"/>
          <p:cNvSpPr/>
          <p:nvPr/>
        </p:nvSpPr>
        <p:spPr>
          <a:xfrm>
            <a:off x="8791956" y="2479548"/>
            <a:ext cx="429818" cy="388619"/>
          </a:xfrm>
          <a:prstGeom prst="rect">
            <a:avLst/>
          </a:prstGeom>
          <a:blipFill rotWithShape="1">
            <a:blip r:embed="rId3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30" name="Shape 130"/>
          <p:cNvSpPr/>
          <p:nvPr/>
        </p:nvSpPr>
        <p:spPr>
          <a:xfrm>
            <a:off x="8817864" y="2505455"/>
            <a:ext cx="327659" cy="286512"/>
          </a:xfrm>
          <a:prstGeom prst="rect">
            <a:avLst/>
          </a:prstGeom>
          <a:blipFill rotWithShape="1">
            <a:blip r:embed="rId4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31" name="Shape 131"/>
          <p:cNvSpPr txBox="1"/>
          <p:nvPr/>
        </p:nvSpPr>
        <p:spPr>
          <a:xfrm>
            <a:off x="8844153" y="2515360"/>
            <a:ext cx="274954"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4%</a:t>
            </a:r>
          </a:p>
        </p:txBody>
      </p:sp>
      <p:sp>
        <p:nvSpPr>
          <p:cNvPr id="132" name="Shape 132"/>
          <p:cNvSpPr/>
          <p:nvPr/>
        </p:nvSpPr>
        <p:spPr>
          <a:xfrm>
            <a:off x="8420100" y="2154934"/>
            <a:ext cx="585253" cy="388619"/>
          </a:xfrm>
          <a:prstGeom prst="rect">
            <a:avLst/>
          </a:prstGeom>
          <a:blipFill rotWithShape="1">
            <a:blip r:embed="rId4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33" name="Shape 133"/>
          <p:cNvSpPr/>
          <p:nvPr/>
        </p:nvSpPr>
        <p:spPr>
          <a:xfrm>
            <a:off x="8446007" y="2180843"/>
            <a:ext cx="483107" cy="286512"/>
          </a:xfrm>
          <a:prstGeom prst="rect">
            <a:avLst/>
          </a:prstGeom>
          <a:blipFill rotWithShape="1">
            <a:blip r:embed="rId4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34" name="Shape 134"/>
          <p:cNvSpPr txBox="1"/>
          <p:nvPr/>
        </p:nvSpPr>
        <p:spPr>
          <a:xfrm>
            <a:off x="8474202" y="2191639"/>
            <a:ext cx="429258"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1,5%</a:t>
            </a:r>
          </a:p>
        </p:txBody>
      </p:sp>
      <p:sp>
        <p:nvSpPr>
          <p:cNvPr id="135" name="Shape 135"/>
          <p:cNvSpPr/>
          <p:nvPr/>
        </p:nvSpPr>
        <p:spPr>
          <a:xfrm>
            <a:off x="9211056" y="2154934"/>
            <a:ext cx="585253" cy="388619"/>
          </a:xfrm>
          <a:prstGeom prst="rect">
            <a:avLst/>
          </a:prstGeom>
          <a:blipFill rotWithShape="1">
            <a:blip r:embed="rId4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36" name="Shape 136"/>
          <p:cNvSpPr/>
          <p:nvPr/>
        </p:nvSpPr>
        <p:spPr>
          <a:xfrm>
            <a:off x="9236964" y="2180843"/>
            <a:ext cx="483107" cy="286512"/>
          </a:xfrm>
          <a:prstGeom prst="rect">
            <a:avLst/>
          </a:prstGeom>
          <a:blipFill rotWithShape="1">
            <a:blip r:embed="rId4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37" name="Shape 137"/>
          <p:cNvSpPr txBox="1"/>
          <p:nvPr/>
        </p:nvSpPr>
        <p:spPr>
          <a:xfrm>
            <a:off x="9264777" y="2191639"/>
            <a:ext cx="429258"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1,8%</a:t>
            </a:r>
          </a:p>
        </p:txBody>
      </p:sp>
      <p:sp>
        <p:nvSpPr>
          <p:cNvPr id="138" name="Shape 138"/>
          <p:cNvSpPr/>
          <p:nvPr/>
        </p:nvSpPr>
        <p:spPr>
          <a:xfrm>
            <a:off x="9791700" y="2154934"/>
            <a:ext cx="585253" cy="388619"/>
          </a:xfrm>
          <a:prstGeom prst="rect">
            <a:avLst/>
          </a:prstGeom>
          <a:blipFill rotWithShape="1">
            <a:blip r:embed="rId4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39" name="Shape 139"/>
          <p:cNvSpPr/>
          <p:nvPr/>
        </p:nvSpPr>
        <p:spPr>
          <a:xfrm>
            <a:off x="9817607" y="2180843"/>
            <a:ext cx="483107" cy="286512"/>
          </a:xfrm>
          <a:prstGeom prst="rect">
            <a:avLst/>
          </a:prstGeom>
          <a:blipFill rotWithShape="1">
            <a:blip r:embed="rId4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40" name="Shape 140"/>
          <p:cNvSpPr txBox="1"/>
          <p:nvPr/>
        </p:nvSpPr>
        <p:spPr>
          <a:xfrm>
            <a:off x="9845802" y="2191639"/>
            <a:ext cx="429258"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0,2%</a:t>
            </a:r>
          </a:p>
        </p:txBody>
      </p:sp>
      <p:sp>
        <p:nvSpPr>
          <p:cNvPr id="141" name="Shape 141"/>
          <p:cNvSpPr/>
          <p:nvPr/>
        </p:nvSpPr>
        <p:spPr>
          <a:xfrm>
            <a:off x="11001756" y="2154934"/>
            <a:ext cx="429818" cy="388619"/>
          </a:xfrm>
          <a:prstGeom prst="rect">
            <a:avLst/>
          </a:prstGeom>
          <a:blipFill rotWithShape="1">
            <a:blip r:embed="rId3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42" name="Shape 142"/>
          <p:cNvSpPr/>
          <p:nvPr/>
        </p:nvSpPr>
        <p:spPr>
          <a:xfrm>
            <a:off x="11027664" y="2180843"/>
            <a:ext cx="327659" cy="286512"/>
          </a:xfrm>
          <a:prstGeom prst="rect">
            <a:avLst/>
          </a:prstGeom>
          <a:blipFill rotWithShape="1">
            <a:blip r:embed="rId4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43" name="Shape 143"/>
          <p:cNvSpPr txBox="1"/>
          <p:nvPr/>
        </p:nvSpPr>
        <p:spPr>
          <a:xfrm>
            <a:off x="11054332" y="2191639"/>
            <a:ext cx="274954" cy="266699"/>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1600" b="1">
                <a:solidFill>
                  <a:srgbClr val="FFFFFF"/>
                </a:solidFill>
                <a:latin typeface="Calibri"/>
                <a:ea typeface="Calibri"/>
                <a:cs typeface="Calibri"/>
                <a:sym typeface="Calibri"/>
              </a:rPr>
              <a:t>3%</a:t>
            </a:r>
          </a:p>
        </p:txBody>
      </p:sp>
      <p:sp>
        <p:nvSpPr>
          <p:cNvPr id="144" name="Shape 144"/>
          <p:cNvSpPr/>
          <p:nvPr/>
        </p:nvSpPr>
        <p:spPr>
          <a:xfrm>
            <a:off x="5975603" y="2429255"/>
            <a:ext cx="140334" cy="139065"/>
          </a:xfrm>
          <a:custGeom>
            <a:avLst/>
            <a:gdLst/>
            <a:ahLst/>
            <a:cxnLst/>
            <a:rect l="0" t="0" r="0" b="0"/>
            <a:pathLst>
              <a:path w="120000" h="120000" extrusionOk="0">
                <a:moveTo>
                  <a:pt x="0" y="119672"/>
                </a:moveTo>
                <a:lnTo>
                  <a:pt x="119891" y="119672"/>
                </a:lnTo>
                <a:lnTo>
                  <a:pt x="119891" y="0"/>
                </a:lnTo>
                <a:lnTo>
                  <a:pt x="0" y="0"/>
                </a:lnTo>
                <a:lnTo>
                  <a:pt x="0" y="119672"/>
                </a:lnTo>
                <a:close/>
              </a:path>
            </a:pathLst>
          </a:custGeom>
          <a:solidFill>
            <a:srgbClr val="5B9BD4"/>
          </a:solidFill>
          <a:ln>
            <a:noFill/>
          </a:ln>
        </p:spPr>
        <p:txBody>
          <a:bodyPr lIns="0" tIns="0" rIns="0" bIns="0" anchor="t" anchorCtr="0">
            <a:noAutofit/>
          </a:bodyPr>
          <a:lstStyle/>
          <a:p>
            <a:pPr marL="0" marR="0" lvl="0" indent="0" algn="l" rtl="0">
              <a:spcBef>
                <a:spcPts val="0"/>
              </a:spcBef>
              <a:buNone/>
            </a:pPr>
            <a:endParaRPr sz="1800"/>
          </a:p>
        </p:txBody>
      </p:sp>
      <p:sp>
        <p:nvSpPr>
          <p:cNvPr id="145" name="Shape 145"/>
          <p:cNvSpPr/>
          <p:nvPr/>
        </p:nvSpPr>
        <p:spPr>
          <a:xfrm>
            <a:off x="5975603" y="2769107"/>
            <a:ext cx="140334" cy="140334"/>
          </a:xfrm>
          <a:custGeom>
            <a:avLst/>
            <a:gdLst/>
            <a:ahLst/>
            <a:cxnLst/>
            <a:rect l="0" t="0" r="0" b="0"/>
            <a:pathLst>
              <a:path w="120000" h="120000" extrusionOk="0">
                <a:moveTo>
                  <a:pt x="0" y="119891"/>
                </a:moveTo>
                <a:lnTo>
                  <a:pt x="119891" y="119891"/>
                </a:lnTo>
                <a:lnTo>
                  <a:pt x="119891" y="0"/>
                </a:lnTo>
                <a:lnTo>
                  <a:pt x="0" y="0"/>
                </a:lnTo>
                <a:lnTo>
                  <a:pt x="0" y="119891"/>
                </a:lnTo>
                <a:close/>
              </a:path>
            </a:pathLst>
          </a:custGeom>
          <a:solidFill>
            <a:srgbClr val="EC7C30"/>
          </a:solidFill>
          <a:ln>
            <a:noFill/>
          </a:ln>
        </p:spPr>
        <p:txBody>
          <a:bodyPr lIns="0" tIns="0" rIns="0" bIns="0" anchor="t" anchorCtr="0">
            <a:noAutofit/>
          </a:bodyPr>
          <a:lstStyle/>
          <a:p>
            <a:pPr marL="0" marR="0" lvl="0" indent="0" algn="l" rtl="0">
              <a:spcBef>
                <a:spcPts val="0"/>
              </a:spcBef>
              <a:buNone/>
            </a:pPr>
            <a:endParaRPr sz="1800"/>
          </a:p>
        </p:txBody>
      </p:sp>
      <p:sp>
        <p:nvSpPr>
          <p:cNvPr id="146" name="Shape 146"/>
          <p:cNvSpPr/>
          <p:nvPr/>
        </p:nvSpPr>
        <p:spPr>
          <a:xfrm>
            <a:off x="5975603" y="3110483"/>
            <a:ext cx="140334" cy="139065"/>
          </a:xfrm>
          <a:custGeom>
            <a:avLst/>
            <a:gdLst/>
            <a:ahLst/>
            <a:cxnLst/>
            <a:rect l="0" t="0" r="0" b="0"/>
            <a:pathLst>
              <a:path w="120000" h="120000" extrusionOk="0">
                <a:moveTo>
                  <a:pt x="0" y="119672"/>
                </a:moveTo>
                <a:lnTo>
                  <a:pt x="119891" y="119672"/>
                </a:lnTo>
                <a:lnTo>
                  <a:pt x="119891" y="0"/>
                </a:lnTo>
                <a:lnTo>
                  <a:pt x="0" y="0"/>
                </a:lnTo>
                <a:lnTo>
                  <a:pt x="0" y="119672"/>
                </a:lnTo>
                <a:close/>
              </a:path>
            </a:pathLst>
          </a:custGeom>
          <a:solidFill>
            <a:srgbClr val="A4A4A4"/>
          </a:solidFill>
          <a:ln>
            <a:noFill/>
          </a:ln>
        </p:spPr>
        <p:txBody>
          <a:bodyPr lIns="0" tIns="0" rIns="0" bIns="0" anchor="t" anchorCtr="0">
            <a:noAutofit/>
          </a:bodyPr>
          <a:lstStyle/>
          <a:p>
            <a:pPr marL="0" marR="0" lvl="0" indent="0" algn="l" rtl="0">
              <a:spcBef>
                <a:spcPts val="0"/>
              </a:spcBef>
              <a:buNone/>
            </a:pPr>
            <a:endParaRPr sz="1800"/>
          </a:p>
        </p:txBody>
      </p:sp>
      <p:sp>
        <p:nvSpPr>
          <p:cNvPr id="147" name="Shape 147"/>
          <p:cNvSpPr/>
          <p:nvPr/>
        </p:nvSpPr>
        <p:spPr>
          <a:xfrm>
            <a:off x="5975603" y="3450335"/>
            <a:ext cx="140334" cy="140334"/>
          </a:xfrm>
          <a:custGeom>
            <a:avLst/>
            <a:gdLst/>
            <a:ahLst/>
            <a:cxnLst/>
            <a:rect l="0" t="0" r="0" b="0"/>
            <a:pathLst>
              <a:path w="120000" h="120000" extrusionOk="0">
                <a:moveTo>
                  <a:pt x="0" y="119891"/>
                </a:moveTo>
                <a:lnTo>
                  <a:pt x="119891" y="119891"/>
                </a:lnTo>
                <a:lnTo>
                  <a:pt x="119891" y="0"/>
                </a:lnTo>
                <a:lnTo>
                  <a:pt x="0" y="0"/>
                </a:lnTo>
                <a:lnTo>
                  <a:pt x="0" y="119891"/>
                </a:lnTo>
                <a:close/>
              </a:path>
            </a:pathLst>
          </a:custGeom>
          <a:solidFill>
            <a:srgbClr val="FFC000"/>
          </a:solidFill>
          <a:ln>
            <a:noFill/>
          </a:ln>
        </p:spPr>
        <p:txBody>
          <a:bodyPr lIns="0" tIns="0" rIns="0" bIns="0" anchor="t" anchorCtr="0">
            <a:noAutofit/>
          </a:bodyPr>
          <a:lstStyle/>
          <a:p>
            <a:pPr marL="0" marR="0" lvl="0" indent="0" algn="l" rtl="0">
              <a:spcBef>
                <a:spcPts val="0"/>
              </a:spcBef>
              <a:buNone/>
            </a:pPr>
            <a:endParaRPr sz="1800"/>
          </a:p>
        </p:txBody>
      </p:sp>
      <p:sp>
        <p:nvSpPr>
          <p:cNvPr id="148" name="Shape 148"/>
          <p:cNvSpPr/>
          <p:nvPr/>
        </p:nvSpPr>
        <p:spPr>
          <a:xfrm>
            <a:off x="5975603" y="3791710"/>
            <a:ext cx="140334" cy="139065"/>
          </a:xfrm>
          <a:custGeom>
            <a:avLst/>
            <a:gdLst/>
            <a:ahLst/>
            <a:cxnLst/>
            <a:rect l="0" t="0" r="0" b="0"/>
            <a:pathLst>
              <a:path w="120000" h="120000" extrusionOk="0">
                <a:moveTo>
                  <a:pt x="0" y="119671"/>
                </a:moveTo>
                <a:lnTo>
                  <a:pt x="119891" y="119671"/>
                </a:lnTo>
                <a:lnTo>
                  <a:pt x="119891" y="0"/>
                </a:lnTo>
                <a:lnTo>
                  <a:pt x="0" y="0"/>
                </a:lnTo>
                <a:lnTo>
                  <a:pt x="0" y="119671"/>
                </a:lnTo>
                <a:close/>
              </a:path>
            </a:pathLst>
          </a:custGeom>
          <a:solidFill>
            <a:srgbClr val="4471C4"/>
          </a:solidFill>
          <a:ln>
            <a:noFill/>
          </a:ln>
        </p:spPr>
        <p:txBody>
          <a:bodyPr lIns="0" tIns="0" rIns="0" bIns="0" anchor="t" anchorCtr="0">
            <a:noAutofit/>
          </a:bodyPr>
          <a:lstStyle/>
          <a:p>
            <a:pPr marL="0" marR="0" lvl="0" indent="0" algn="l" rtl="0">
              <a:spcBef>
                <a:spcPts val="0"/>
              </a:spcBef>
              <a:buNone/>
            </a:pPr>
            <a:endParaRPr sz="1800"/>
          </a:p>
        </p:txBody>
      </p:sp>
      <p:sp>
        <p:nvSpPr>
          <p:cNvPr id="149" name="Shape 149"/>
          <p:cNvSpPr/>
          <p:nvPr/>
        </p:nvSpPr>
        <p:spPr>
          <a:xfrm>
            <a:off x="5975603" y="4131564"/>
            <a:ext cx="140334" cy="139065"/>
          </a:xfrm>
          <a:custGeom>
            <a:avLst/>
            <a:gdLst/>
            <a:ahLst/>
            <a:cxnLst/>
            <a:rect l="0" t="0" r="0" b="0"/>
            <a:pathLst>
              <a:path w="120000" h="120000" extrusionOk="0">
                <a:moveTo>
                  <a:pt x="0" y="119671"/>
                </a:moveTo>
                <a:lnTo>
                  <a:pt x="119891" y="119671"/>
                </a:lnTo>
                <a:lnTo>
                  <a:pt x="119891" y="0"/>
                </a:lnTo>
                <a:lnTo>
                  <a:pt x="0" y="0"/>
                </a:lnTo>
                <a:lnTo>
                  <a:pt x="0" y="119671"/>
                </a:lnTo>
                <a:close/>
              </a:path>
            </a:pathLst>
          </a:custGeom>
          <a:solidFill>
            <a:srgbClr val="6FAC46"/>
          </a:solidFill>
          <a:ln>
            <a:noFill/>
          </a:ln>
        </p:spPr>
        <p:txBody>
          <a:bodyPr lIns="0" tIns="0" rIns="0" bIns="0" anchor="t" anchorCtr="0">
            <a:noAutofit/>
          </a:bodyPr>
          <a:lstStyle/>
          <a:p>
            <a:pPr marL="0" marR="0" lvl="0" indent="0" algn="l" rtl="0">
              <a:spcBef>
                <a:spcPts val="0"/>
              </a:spcBef>
              <a:buNone/>
            </a:pPr>
            <a:endParaRPr sz="1800"/>
          </a:p>
        </p:txBody>
      </p:sp>
      <p:sp>
        <p:nvSpPr>
          <p:cNvPr id="150" name="Shape 150"/>
          <p:cNvSpPr/>
          <p:nvPr/>
        </p:nvSpPr>
        <p:spPr>
          <a:xfrm>
            <a:off x="5975603" y="4471414"/>
            <a:ext cx="140334" cy="140334"/>
          </a:xfrm>
          <a:custGeom>
            <a:avLst/>
            <a:gdLst/>
            <a:ahLst/>
            <a:cxnLst/>
            <a:rect l="0" t="0" r="0" b="0"/>
            <a:pathLst>
              <a:path w="120000" h="120000" extrusionOk="0">
                <a:moveTo>
                  <a:pt x="0" y="119890"/>
                </a:moveTo>
                <a:lnTo>
                  <a:pt x="119891" y="119890"/>
                </a:lnTo>
                <a:lnTo>
                  <a:pt x="119891" y="0"/>
                </a:lnTo>
                <a:lnTo>
                  <a:pt x="0" y="0"/>
                </a:lnTo>
                <a:lnTo>
                  <a:pt x="0" y="119890"/>
                </a:lnTo>
                <a:close/>
              </a:path>
            </a:pathLst>
          </a:custGeom>
          <a:solidFill>
            <a:srgbClr val="245E91"/>
          </a:solidFill>
          <a:ln>
            <a:noFill/>
          </a:ln>
        </p:spPr>
        <p:txBody>
          <a:bodyPr lIns="0" tIns="0" rIns="0" bIns="0" anchor="t" anchorCtr="0">
            <a:noAutofit/>
          </a:bodyPr>
          <a:lstStyle/>
          <a:p>
            <a:pPr marL="0" marR="0" lvl="0" indent="0" algn="l" rtl="0">
              <a:spcBef>
                <a:spcPts val="0"/>
              </a:spcBef>
              <a:buNone/>
            </a:pPr>
            <a:endParaRPr sz="1800"/>
          </a:p>
        </p:txBody>
      </p:sp>
      <p:sp>
        <p:nvSpPr>
          <p:cNvPr id="151" name="Shape 151"/>
          <p:cNvSpPr/>
          <p:nvPr/>
        </p:nvSpPr>
        <p:spPr>
          <a:xfrm>
            <a:off x="5975603" y="4812791"/>
            <a:ext cx="140334" cy="139065"/>
          </a:xfrm>
          <a:custGeom>
            <a:avLst/>
            <a:gdLst/>
            <a:ahLst/>
            <a:cxnLst/>
            <a:rect l="0" t="0" r="0" b="0"/>
            <a:pathLst>
              <a:path w="120000" h="120000" extrusionOk="0">
                <a:moveTo>
                  <a:pt x="0" y="119671"/>
                </a:moveTo>
                <a:lnTo>
                  <a:pt x="119891" y="119671"/>
                </a:lnTo>
                <a:lnTo>
                  <a:pt x="119891" y="0"/>
                </a:lnTo>
                <a:lnTo>
                  <a:pt x="0" y="0"/>
                </a:lnTo>
                <a:lnTo>
                  <a:pt x="0" y="119671"/>
                </a:lnTo>
                <a:close/>
              </a:path>
            </a:pathLst>
          </a:custGeom>
          <a:solidFill>
            <a:srgbClr val="9E470D"/>
          </a:solidFill>
          <a:ln>
            <a:noFill/>
          </a:ln>
        </p:spPr>
        <p:txBody>
          <a:bodyPr lIns="0" tIns="0" rIns="0" bIns="0" anchor="t" anchorCtr="0">
            <a:noAutofit/>
          </a:bodyPr>
          <a:lstStyle/>
          <a:p>
            <a:pPr marL="0" marR="0" lvl="0" indent="0" algn="l" rtl="0">
              <a:spcBef>
                <a:spcPts val="0"/>
              </a:spcBef>
              <a:buNone/>
            </a:pPr>
            <a:endParaRPr sz="1800"/>
          </a:p>
        </p:txBody>
      </p:sp>
      <p:sp>
        <p:nvSpPr>
          <p:cNvPr id="152" name="Shape 152"/>
          <p:cNvSpPr/>
          <p:nvPr/>
        </p:nvSpPr>
        <p:spPr>
          <a:xfrm>
            <a:off x="5975603" y="5152644"/>
            <a:ext cx="140334" cy="140334"/>
          </a:xfrm>
          <a:custGeom>
            <a:avLst/>
            <a:gdLst/>
            <a:ahLst/>
            <a:cxnLst/>
            <a:rect l="0" t="0" r="0" b="0"/>
            <a:pathLst>
              <a:path w="120000" h="120000" extrusionOk="0">
                <a:moveTo>
                  <a:pt x="0" y="119890"/>
                </a:moveTo>
                <a:lnTo>
                  <a:pt x="119891" y="119890"/>
                </a:lnTo>
                <a:lnTo>
                  <a:pt x="119891" y="0"/>
                </a:lnTo>
                <a:lnTo>
                  <a:pt x="0" y="0"/>
                </a:lnTo>
                <a:lnTo>
                  <a:pt x="0" y="119890"/>
                </a:lnTo>
                <a:close/>
              </a:path>
            </a:pathLst>
          </a:custGeom>
          <a:solidFill>
            <a:srgbClr val="626262"/>
          </a:solidFill>
          <a:ln>
            <a:noFill/>
          </a:ln>
        </p:spPr>
        <p:txBody>
          <a:bodyPr lIns="0" tIns="0" rIns="0" bIns="0" anchor="t" anchorCtr="0">
            <a:noAutofit/>
          </a:bodyPr>
          <a:lstStyle/>
          <a:p>
            <a:pPr marL="0" marR="0" lvl="0" indent="0" algn="l" rtl="0">
              <a:spcBef>
                <a:spcPts val="0"/>
              </a:spcBef>
              <a:buNone/>
            </a:pPr>
            <a:endParaRPr sz="1800"/>
          </a:p>
        </p:txBody>
      </p:sp>
      <p:sp>
        <p:nvSpPr>
          <p:cNvPr id="153" name="Shape 153"/>
          <p:cNvSpPr/>
          <p:nvPr/>
        </p:nvSpPr>
        <p:spPr>
          <a:xfrm>
            <a:off x="5975603" y="5494019"/>
            <a:ext cx="140334" cy="139065"/>
          </a:xfrm>
          <a:custGeom>
            <a:avLst/>
            <a:gdLst/>
            <a:ahLst/>
            <a:cxnLst/>
            <a:rect l="0" t="0" r="0" b="0"/>
            <a:pathLst>
              <a:path w="120000" h="120000" extrusionOk="0">
                <a:moveTo>
                  <a:pt x="0" y="119671"/>
                </a:moveTo>
                <a:lnTo>
                  <a:pt x="119891" y="119671"/>
                </a:lnTo>
                <a:lnTo>
                  <a:pt x="119891" y="0"/>
                </a:lnTo>
                <a:lnTo>
                  <a:pt x="0" y="0"/>
                </a:lnTo>
                <a:lnTo>
                  <a:pt x="0" y="119671"/>
                </a:lnTo>
                <a:close/>
              </a:path>
            </a:pathLst>
          </a:custGeom>
          <a:solidFill>
            <a:srgbClr val="997300"/>
          </a:solidFill>
          <a:ln>
            <a:noFill/>
          </a:ln>
        </p:spPr>
        <p:txBody>
          <a:bodyPr lIns="0" tIns="0" rIns="0" bIns="0" anchor="t" anchorCtr="0">
            <a:noAutofit/>
          </a:bodyPr>
          <a:lstStyle/>
          <a:p>
            <a:pPr marL="0" marR="0" lvl="0" indent="0" algn="l" rtl="0">
              <a:spcBef>
                <a:spcPts val="0"/>
              </a:spcBef>
              <a:buNone/>
            </a:pPr>
            <a:endParaRPr sz="1800"/>
          </a:p>
        </p:txBody>
      </p:sp>
      <p:sp>
        <p:nvSpPr>
          <p:cNvPr id="154" name="Shape 154"/>
          <p:cNvSpPr/>
          <p:nvPr/>
        </p:nvSpPr>
        <p:spPr>
          <a:xfrm>
            <a:off x="5975603" y="5833871"/>
            <a:ext cx="140334" cy="140334"/>
          </a:xfrm>
          <a:custGeom>
            <a:avLst/>
            <a:gdLst/>
            <a:ahLst/>
            <a:cxnLst/>
            <a:rect l="0" t="0" r="0" b="0"/>
            <a:pathLst>
              <a:path w="120000" h="120000" extrusionOk="0">
                <a:moveTo>
                  <a:pt x="0" y="119890"/>
                </a:moveTo>
                <a:lnTo>
                  <a:pt x="119891" y="119890"/>
                </a:lnTo>
                <a:lnTo>
                  <a:pt x="119891" y="0"/>
                </a:lnTo>
                <a:lnTo>
                  <a:pt x="0" y="0"/>
                </a:lnTo>
                <a:lnTo>
                  <a:pt x="0" y="119890"/>
                </a:lnTo>
                <a:close/>
              </a:path>
            </a:pathLst>
          </a:custGeom>
          <a:solidFill>
            <a:srgbClr val="254478"/>
          </a:solidFill>
          <a:ln>
            <a:noFill/>
          </a:ln>
        </p:spPr>
        <p:txBody>
          <a:bodyPr lIns="0" tIns="0" rIns="0" bIns="0" anchor="t" anchorCtr="0">
            <a:noAutofit/>
          </a:bodyPr>
          <a:lstStyle/>
          <a:p>
            <a:pPr marL="0" marR="0" lvl="0" indent="0" algn="l" rtl="0">
              <a:spcBef>
                <a:spcPts val="0"/>
              </a:spcBef>
              <a:buNone/>
            </a:pPr>
            <a:endParaRPr sz="1800"/>
          </a:p>
        </p:txBody>
      </p:sp>
      <p:sp>
        <p:nvSpPr>
          <p:cNvPr id="155" name="Shape 155"/>
          <p:cNvSpPr/>
          <p:nvPr/>
        </p:nvSpPr>
        <p:spPr>
          <a:xfrm>
            <a:off x="5975603" y="6173723"/>
            <a:ext cx="140334" cy="140334"/>
          </a:xfrm>
          <a:custGeom>
            <a:avLst/>
            <a:gdLst/>
            <a:ahLst/>
            <a:cxnLst/>
            <a:rect l="0" t="0" r="0" b="0"/>
            <a:pathLst>
              <a:path w="120000" h="120000" extrusionOk="0">
                <a:moveTo>
                  <a:pt x="0" y="119890"/>
                </a:moveTo>
                <a:lnTo>
                  <a:pt x="119891" y="119890"/>
                </a:lnTo>
                <a:lnTo>
                  <a:pt x="119891" y="0"/>
                </a:lnTo>
                <a:lnTo>
                  <a:pt x="0" y="0"/>
                </a:lnTo>
                <a:lnTo>
                  <a:pt x="0" y="119890"/>
                </a:lnTo>
                <a:close/>
              </a:path>
            </a:pathLst>
          </a:custGeom>
          <a:solidFill>
            <a:srgbClr val="43682B"/>
          </a:solidFill>
          <a:ln>
            <a:noFill/>
          </a:ln>
        </p:spPr>
        <p:txBody>
          <a:bodyPr lIns="0" tIns="0" rIns="0" bIns="0" anchor="t" anchorCtr="0">
            <a:noAutofit/>
          </a:bodyPr>
          <a:lstStyle/>
          <a:p>
            <a:pPr marL="0" marR="0" lvl="0" indent="0" algn="l" rtl="0">
              <a:spcBef>
                <a:spcPts val="0"/>
              </a:spcBef>
              <a:buNone/>
            </a:pPr>
            <a:endParaRPr sz="1800"/>
          </a:p>
        </p:txBody>
      </p:sp>
      <p:sp>
        <p:nvSpPr>
          <p:cNvPr id="156" name="Shape 156"/>
          <p:cNvSpPr txBox="1"/>
          <p:nvPr/>
        </p:nvSpPr>
        <p:spPr>
          <a:xfrm>
            <a:off x="6168896" y="2283103"/>
            <a:ext cx="1729739" cy="4112259"/>
          </a:xfrm>
          <a:prstGeom prst="rect">
            <a:avLst/>
          </a:prstGeom>
          <a:noFill/>
          <a:ln>
            <a:noFill/>
          </a:ln>
        </p:spPr>
        <p:txBody>
          <a:bodyPr lIns="0" tIns="0" rIns="0" bIns="0" anchor="t" anchorCtr="0">
            <a:noAutofit/>
          </a:bodyPr>
          <a:lstStyle/>
          <a:p>
            <a:pPr marL="12700" marR="5080" lvl="0" indent="0" algn="l" rtl="0">
              <a:lnSpc>
                <a:spcPct val="111700"/>
              </a:lnSpc>
              <a:spcBef>
                <a:spcPts val="0"/>
              </a:spcBef>
              <a:spcAft>
                <a:spcPts val="0"/>
              </a:spcAft>
              <a:buSzPct val="25000"/>
              <a:buNone/>
            </a:pPr>
            <a:r>
              <a:rPr lang="en-US" sz="2000">
                <a:solidFill>
                  <a:srgbClr val="404040"/>
                </a:solidFill>
                <a:latin typeface="Calibri"/>
                <a:ea typeface="Calibri"/>
                <a:cs typeface="Calibri"/>
                <a:sym typeface="Calibri"/>
              </a:rPr>
              <a:t>Харчові  Вуличний відсів  Пластмаси  Інертні відходи  Папір, картон  Текстиль  Дерево</a:t>
            </a:r>
          </a:p>
          <a:p>
            <a:pPr marL="12700" marR="0" lvl="0" indent="0" algn="l" rtl="0">
              <a:lnSpc>
                <a:spcPct val="100000"/>
              </a:lnSpc>
              <a:spcBef>
                <a:spcPts val="280"/>
              </a:spcBef>
              <a:buSzPct val="25000"/>
              <a:buNone/>
            </a:pPr>
            <a:r>
              <a:rPr lang="en-US" sz="2000">
                <a:solidFill>
                  <a:srgbClr val="404040"/>
                </a:solidFill>
                <a:latin typeface="Calibri"/>
                <a:ea typeface="Calibri"/>
                <a:cs typeface="Calibri"/>
                <a:sym typeface="Calibri"/>
              </a:rPr>
              <a:t>Скло</a:t>
            </a:r>
          </a:p>
          <a:p>
            <a:pPr marL="12700" marR="161925" lvl="0" indent="0" algn="l" rtl="0">
              <a:lnSpc>
                <a:spcPct val="111700"/>
              </a:lnSpc>
              <a:spcBef>
                <a:spcPts val="0"/>
              </a:spcBef>
              <a:buSzPct val="25000"/>
              <a:buNone/>
            </a:pPr>
            <a:r>
              <a:rPr lang="en-US" sz="2000">
                <a:solidFill>
                  <a:srgbClr val="404040"/>
                </a:solidFill>
                <a:latin typeface="Calibri"/>
                <a:ea typeface="Calibri"/>
                <a:cs typeface="Calibri"/>
                <a:sym typeface="Calibri"/>
              </a:rPr>
              <a:t>Метал чорний  Шкіра, гума  Небезпечні  Інші</a:t>
            </a:r>
          </a:p>
        </p:txBody>
      </p:sp>
      <p:sp>
        <p:nvSpPr>
          <p:cNvPr id="157" name="Shape 157"/>
          <p:cNvSpPr/>
          <p:nvPr/>
        </p:nvSpPr>
        <p:spPr>
          <a:xfrm>
            <a:off x="3302507" y="3802378"/>
            <a:ext cx="993647" cy="353568"/>
          </a:xfrm>
          <a:prstGeom prst="rect">
            <a:avLst/>
          </a:prstGeom>
          <a:blipFill rotWithShape="1">
            <a:blip r:embed="rId4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58" name="Shape 158"/>
          <p:cNvSpPr/>
          <p:nvPr/>
        </p:nvSpPr>
        <p:spPr>
          <a:xfrm>
            <a:off x="3302507" y="3802378"/>
            <a:ext cx="993774" cy="353694"/>
          </a:xfrm>
          <a:custGeom>
            <a:avLst/>
            <a:gdLst/>
            <a:ahLst/>
            <a:cxnLst/>
            <a:rect l="0" t="0" r="0" b="0"/>
            <a:pathLst>
              <a:path w="120000" h="120000" extrusionOk="0">
                <a:moveTo>
                  <a:pt x="0" y="29989"/>
                </a:moveTo>
                <a:lnTo>
                  <a:pt x="98637" y="29989"/>
                </a:lnTo>
                <a:lnTo>
                  <a:pt x="98637" y="0"/>
                </a:lnTo>
                <a:lnTo>
                  <a:pt x="119984" y="59978"/>
                </a:lnTo>
                <a:lnTo>
                  <a:pt x="98637" y="119956"/>
                </a:lnTo>
                <a:lnTo>
                  <a:pt x="98637" y="89967"/>
                </a:lnTo>
                <a:lnTo>
                  <a:pt x="0" y="89967"/>
                </a:lnTo>
                <a:lnTo>
                  <a:pt x="0" y="29989"/>
                </a:lnTo>
                <a:close/>
              </a:path>
            </a:pathLst>
          </a:custGeom>
          <a:noFill/>
          <a:ln w="9525" cap="flat" cmpd="sng">
            <a:solidFill>
              <a:srgbClr val="5B9BD4"/>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159" name="Shape 159"/>
          <p:cNvSpPr/>
          <p:nvPr/>
        </p:nvSpPr>
        <p:spPr>
          <a:xfrm>
            <a:off x="9777982" y="473962"/>
            <a:ext cx="1652015" cy="752855"/>
          </a:xfrm>
          <a:prstGeom prst="rect">
            <a:avLst/>
          </a:prstGeom>
          <a:blipFill rotWithShape="1">
            <a:blip r:embed="rId4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a:off x="2922776" y="900683"/>
            <a:ext cx="6892544" cy="1315465"/>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65" name="Shape 165"/>
          <p:cNvSpPr/>
          <p:nvPr/>
        </p:nvSpPr>
        <p:spPr>
          <a:xfrm>
            <a:off x="2867914" y="2824225"/>
            <a:ext cx="6805802" cy="723900"/>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66" name="Shape 166"/>
          <p:cNvSpPr/>
          <p:nvPr/>
        </p:nvSpPr>
        <p:spPr>
          <a:xfrm>
            <a:off x="3215639" y="5507126"/>
            <a:ext cx="6105397" cy="724203"/>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167" name="Shape 167"/>
          <p:cNvSpPr/>
          <p:nvPr/>
        </p:nvSpPr>
        <p:spPr>
          <a:xfrm>
            <a:off x="5794246" y="4058410"/>
            <a:ext cx="658495" cy="970914"/>
          </a:xfrm>
          <a:custGeom>
            <a:avLst/>
            <a:gdLst/>
            <a:ahLst/>
            <a:cxnLst/>
            <a:rect l="0" t="0" r="0" b="0"/>
            <a:pathLst>
              <a:path w="120000" h="120000" extrusionOk="0">
                <a:moveTo>
                  <a:pt x="119976" y="79298"/>
                </a:moveTo>
                <a:lnTo>
                  <a:pt x="0" y="79298"/>
                </a:lnTo>
                <a:lnTo>
                  <a:pt x="59988" y="119984"/>
                </a:lnTo>
                <a:lnTo>
                  <a:pt x="119976" y="79298"/>
                </a:lnTo>
                <a:close/>
              </a:path>
              <a:path w="120000" h="120000" extrusionOk="0">
                <a:moveTo>
                  <a:pt x="89982" y="0"/>
                </a:moveTo>
                <a:lnTo>
                  <a:pt x="29994" y="0"/>
                </a:lnTo>
                <a:lnTo>
                  <a:pt x="29994" y="79298"/>
                </a:lnTo>
                <a:lnTo>
                  <a:pt x="89982" y="79298"/>
                </a:lnTo>
                <a:lnTo>
                  <a:pt x="89982" y="0"/>
                </a:lnTo>
                <a:close/>
              </a:path>
            </a:pathLst>
          </a:custGeom>
          <a:solidFill>
            <a:srgbClr val="6FAC46"/>
          </a:solidFill>
          <a:ln>
            <a:noFill/>
          </a:ln>
        </p:spPr>
        <p:txBody>
          <a:bodyPr lIns="0" tIns="0" rIns="0" bIns="0" anchor="t" anchorCtr="0">
            <a:noAutofit/>
          </a:bodyPr>
          <a:lstStyle/>
          <a:p>
            <a:pPr marL="0" marR="0" lvl="0" indent="0" algn="l" rtl="0">
              <a:spcBef>
                <a:spcPts val="0"/>
              </a:spcBef>
              <a:buNone/>
            </a:pPr>
            <a:endParaRPr sz="1800"/>
          </a:p>
        </p:txBody>
      </p:sp>
      <p:sp>
        <p:nvSpPr>
          <p:cNvPr id="168" name="Shape 168"/>
          <p:cNvSpPr/>
          <p:nvPr/>
        </p:nvSpPr>
        <p:spPr>
          <a:xfrm>
            <a:off x="5794246" y="4058410"/>
            <a:ext cx="658495" cy="970914"/>
          </a:xfrm>
          <a:custGeom>
            <a:avLst/>
            <a:gdLst/>
            <a:ahLst/>
            <a:cxnLst/>
            <a:rect l="0" t="0" r="0" b="0"/>
            <a:pathLst>
              <a:path w="120000" h="120000" extrusionOk="0">
                <a:moveTo>
                  <a:pt x="0" y="79298"/>
                </a:moveTo>
                <a:lnTo>
                  <a:pt x="29994" y="79298"/>
                </a:lnTo>
                <a:lnTo>
                  <a:pt x="29994" y="0"/>
                </a:lnTo>
                <a:lnTo>
                  <a:pt x="89982" y="0"/>
                </a:lnTo>
                <a:lnTo>
                  <a:pt x="89982" y="79298"/>
                </a:lnTo>
                <a:lnTo>
                  <a:pt x="119976" y="79298"/>
                </a:lnTo>
                <a:lnTo>
                  <a:pt x="59988" y="119984"/>
                </a:lnTo>
                <a:lnTo>
                  <a:pt x="0" y="79298"/>
                </a:lnTo>
                <a:close/>
              </a:path>
            </a:pathLst>
          </a:custGeom>
          <a:noFill/>
          <a:ln w="12175" cap="flat" cmpd="sng">
            <a:solidFill>
              <a:srgbClr val="507D31"/>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2393822" y="234187"/>
            <a:ext cx="8513664" cy="426720"/>
          </a:xfrm>
          <a:prstGeom prst="rect">
            <a:avLst/>
          </a:prstGeom>
          <a:noFill/>
          <a:ln>
            <a:noFill/>
          </a:ln>
        </p:spPr>
        <p:txBody>
          <a:bodyPr lIns="0" tIns="0" rIns="0" bIns="0" anchor="t" anchorCtr="0">
            <a:noAutofit/>
          </a:bodyPr>
          <a:lstStyle/>
          <a:p>
            <a:pPr marL="1687829" marR="0" lvl="0" indent="-11429" algn="l" rtl="0">
              <a:lnSpc>
                <a:spcPct val="100000"/>
              </a:lnSpc>
              <a:spcBef>
                <a:spcPts val="0"/>
              </a:spcBef>
              <a:buSzPct val="25000"/>
              <a:buNone/>
            </a:pPr>
            <a:r>
              <a:rPr lang="en-US" sz="2800" b="1" i="0" u="none" strike="noStrike" cap="none" dirty="0" err="1">
                <a:solidFill>
                  <a:schemeClr val="dk1"/>
                </a:solidFill>
                <a:latin typeface="Arial"/>
                <a:ea typeface="Arial"/>
                <a:cs typeface="Arial"/>
                <a:sym typeface="Arial"/>
              </a:rPr>
              <a:t>Мінімізація</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та</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збереження</a:t>
            </a:r>
            <a:r>
              <a:rPr lang="en-US" sz="2800" b="1" i="0" u="none" strike="noStrike" cap="none" dirty="0">
                <a:solidFill>
                  <a:schemeClr val="dk1"/>
                </a:solidFill>
                <a:latin typeface="Arial"/>
                <a:ea typeface="Arial"/>
                <a:cs typeface="Arial"/>
                <a:sym typeface="Arial"/>
              </a:rPr>
              <a:t> </a:t>
            </a:r>
            <a:r>
              <a:rPr lang="en-US" sz="2800" b="1" i="0" u="none" strike="noStrike" cap="none" dirty="0" err="1">
                <a:solidFill>
                  <a:schemeClr val="dk1"/>
                </a:solidFill>
                <a:latin typeface="Arial"/>
                <a:ea typeface="Arial"/>
                <a:cs typeface="Arial"/>
                <a:sym typeface="Arial"/>
              </a:rPr>
              <a:t>матеріалів</a:t>
            </a:r>
            <a:endParaRPr lang="en-US" sz="2800" b="1" i="0" u="none" strike="noStrike" cap="none" dirty="0">
              <a:solidFill>
                <a:schemeClr val="dk1"/>
              </a:solidFill>
              <a:latin typeface="Arial"/>
              <a:ea typeface="Arial"/>
              <a:cs typeface="Arial"/>
              <a:sym typeface="Arial"/>
            </a:endParaRPr>
          </a:p>
        </p:txBody>
      </p:sp>
      <p:sp>
        <p:nvSpPr>
          <p:cNvPr id="243" name="Shape 243"/>
          <p:cNvSpPr/>
          <p:nvPr/>
        </p:nvSpPr>
        <p:spPr>
          <a:xfrm>
            <a:off x="8062847" y="651966"/>
            <a:ext cx="268224" cy="395020"/>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44" name="Shape 244"/>
          <p:cNvSpPr/>
          <p:nvPr/>
        </p:nvSpPr>
        <p:spPr>
          <a:xfrm>
            <a:off x="2590800" y="1307591"/>
            <a:ext cx="8686800" cy="990599"/>
          </a:xfrm>
          <a:prstGeom prst="rect">
            <a:avLst/>
          </a:prstGeom>
          <a:blipFill rotWithShape="1">
            <a:blip r:embed="rId4">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45" name="Shape 245"/>
          <p:cNvSpPr txBox="1"/>
          <p:nvPr/>
        </p:nvSpPr>
        <p:spPr>
          <a:xfrm>
            <a:off x="3632197" y="564791"/>
            <a:ext cx="6603999" cy="1473199"/>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SzPct val="25000"/>
              <a:buNone/>
            </a:pPr>
            <a:r>
              <a:rPr lang="en-US" sz="2000" dirty="0" err="1">
                <a:latin typeface="Arial"/>
                <a:ea typeface="Arial"/>
                <a:cs typeface="Arial"/>
                <a:sym typeface="Arial"/>
              </a:rPr>
              <a:t>Відмова</a:t>
            </a:r>
            <a:r>
              <a:rPr lang="en-US" sz="2000" dirty="0">
                <a:latin typeface="Arial"/>
                <a:ea typeface="Arial"/>
                <a:cs typeface="Arial"/>
                <a:sym typeface="Arial"/>
              </a:rPr>
              <a:t> – </a:t>
            </a:r>
            <a:r>
              <a:rPr lang="en-US" sz="2000" dirty="0" err="1">
                <a:latin typeface="Arial"/>
                <a:ea typeface="Arial"/>
                <a:cs typeface="Arial"/>
                <a:sym typeface="Arial"/>
              </a:rPr>
              <a:t>Повернення</a:t>
            </a:r>
            <a:r>
              <a:rPr lang="en-US" sz="2000" dirty="0">
                <a:latin typeface="Arial"/>
                <a:ea typeface="Arial"/>
                <a:cs typeface="Arial"/>
                <a:sym typeface="Arial"/>
              </a:rPr>
              <a:t> – </a:t>
            </a:r>
            <a:r>
              <a:rPr lang="en-US" sz="2000" dirty="0" err="1">
                <a:latin typeface="Arial"/>
                <a:ea typeface="Arial"/>
                <a:cs typeface="Arial"/>
                <a:sym typeface="Arial"/>
              </a:rPr>
              <a:t>Детоксикація</a:t>
            </a:r>
            <a:r>
              <a:rPr lang="en-US" sz="2000" dirty="0">
                <a:latin typeface="Arial"/>
                <a:ea typeface="Arial"/>
                <a:cs typeface="Arial"/>
                <a:sym typeface="Arial"/>
              </a:rPr>
              <a:t> – </a:t>
            </a:r>
            <a:r>
              <a:rPr lang="en-US" sz="2000" dirty="0" err="1">
                <a:latin typeface="Arial"/>
                <a:ea typeface="Arial"/>
                <a:cs typeface="Arial"/>
                <a:sym typeface="Arial"/>
              </a:rPr>
              <a:t>Диза</a:t>
            </a:r>
            <a:r>
              <a:rPr lang="en-US" sz="2000" dirty="0">
                <a:latin typeface="Arial"/>
                <a:ea typeface="Arial"/>
                <a:cs typeface="Arial"/>
                <a:sym typeface="Arial"/>
              </a:rPr>
              <a:t>	н </a:t>
            </a:r>
            <a:r>
              <a:rPr lang="en-US" sz="2000" dirty="0" err="1">
                <a:latin typeface="Arial"/>
                <a:ea typeface="Arial"/>
                <a:cs typeface="Arial"/>
                <a:sym typeface="Arial"/>
              </a:rPr>
              <a:t>без</a:t>
            </a:r>
            <a:r>
              <a:rPr lang="en-US" sz="2000" dirty="0">
                <a:latin typeface="Arial"/>
                <a:ea typeface="Arial"/>
                <a:cs typeface="Arial"/>
                <a:sym typeface="Arial"/>
              </a:rPr>
              <a:t> </a:t>
            </a:r>
            <a:r>
              <a:rPr lang="en-US" sz="2000" dirty="0" err="1">
                <a:latin typeface="Arial"/>
                <a:ea typeface="Arial"/>
                <a:cs typeface="Arial"/>
                <a:sym typeface="Arial"/>
              </a:rPr>
              <a:t>сміття</a:t>
            </a:r>
            <a:r>
              <a:rPr lang="en-US" sz="2000" dirty="0">
                <a:latin typeface="Arial"/>
                <a:ea typeface="Arial"/>
                <a:cs typeface="Arial"/>
                <a:sym typeface="Arial"/>
              </a:rPr>
              <a:t> – </a:t>
            </a:r>
            <a:r>
              <a:rPr lang="en-US" sz="2000" dirty="0" err="1">
                <a:latin typeface="Arial"/>
                <a:ea typeface="Arial"/>
                <a:cs typeface="Arial"/>
                <a:sym typeface="Arial"/>
              </a:rPr>
              <a:t>Менше</a:t>
            </a:r>
            <a:endParaRPr lang="en-US" sz="2000" dirty="0">
              <a:latin typeface="Arial"/>
              <a:ea typeface="Arial"/>
              <a:cs typeface="Arial"/>
              <a:sym typeface="Arial"/>
            </a:endParaRPr>
          </a:p>
          <a:p>
            <a:pPr marL="0" marR="0" lvl="0" indent="0" algn="ctr" rtl="0">
              <a:lnSpc>
                <a:spcPct val="100000"/>
              </a:lnSpc>
              <a:spcBef>
                <a:spcPts val="310"/>
              </a:spcBef>
              <a:spcAft>
                <a:spcPts val="0"/>
              </a:spcAft>
              <a:buSzPct val="25000"/>
              <a:buNone/>
            </a:pPr>
            <a:r>
              <a:rPr lang="en-US" sz="2000" dirty="0" err="1">
                <a:latin typeface="Arial"/>
                <a:ea typeface="Arial"/>
                <a:cs typeface="Arial"/>
                <a:sym typeface="Arial"/>
              </a:rPr>
              <a:t>споживання</a:t>
            </a:r>
            <a:r>
              <a:rPr lang="en-US" sz="2000" dirty="0">
                <a:latin typeface="Arial"/>
                <a:ea typeface="Arial"/>
                <a:cs typeface="Arial"/>
                <a:sym typeface="Arial"/>
              </a:rPr>
              <a:t> </a:t>
            </a:r>
            <a:r>
              <a:rPr lang="en-US" sz="2000" dirty="0" err="1">
                <a:latin typeface="Arial"/>
                <a:ea typeface="Arial"/>
                <a:cs typeface="Arial"/>
                <a:sym typeface="Arial"/>
              </a:rPr>
              <a:t>та</a:t>
            </a:r>
            <a:r>
              <a:rPr lang="en-US" sz="2000" dirty="0">
                <a:latin typeface="Arial"/>
                <a:ea typeface="Arial"/>
                <a:cs typeface="Arial"/>
                <a:sym typeface="Arial"/>
              </a:rPr>
              <a:t> </a:t>
            </a:r>
            <a:r>
              <a:rPr lang="en-US" sz="2000" dirty="0" err="1">
                <a:latin typeface="Arial"/>
                <a:ea typeface="Arial"/>
                <a:cs typeface="Arial"/>
                <a:sym typeface="Arial"/>
              </a:rPr>
              <a:t>пакування</a:t>
            </a:r>
            <a:endParaRPr lang="en-US" sz="2000" dirty="0">
              <a:latin typeface="Arial"/>
              <a:ea typeface="Arial"/>
              <a:cs typeface="Arial"/>
              <a:sym typeface="Arial"/>
            </a:endParaRPr>
          </a:p>
          <a:p>
            <a:pPr marL="0" marR="0" lvl="0" indent="0" algn="ctr" rtl="0">
              <a:lnSpc>
                <a:spcPct val="100000"/>
              </a:lnSpc>
              <a:spcBef>
                <a:spcPts val="390"/>
              </a:spcBef>
              <a:spcAft>
                <a:spcPts val="0"/>
              </a:spcAft>
              <a:buSzPct val="25000"/>
              <a:buNone/>
            </a:pPr>
            <a:r>
              <a:rPr lang="en-US" sz="2800" b="1" dirty="0" err="1">
                <a:latin typeface="Arial"/>
                <a:ea typeface="Arial"/>
                <a:cs typeface="Arial"/>
                <a:sym typeface="Arial"/>
              </a:rPr>
              <a:t>Замкнені</a:t>
            </a:r>
            <a:r>
              <a:rPr lang="en-US" sz="2800" b="1" dirty="0">
                <a:latin typeface="Arial"/>
                <a:ea typeface="Arial"/>
                <a:cs typeface="Arial"/>
                <a:sym typeface="Arial"/>
              </a:rPr>
              <a:t> </a:t>
            </a:r>
            <a:r>
              <a:rPr lang="en-US" sz="2800" b="1" dirty="0" err="1">
                <a:latin typeface="Arial"/>
                <a:ea typeface="Arial"/>
                <a:cs typeface="Arial"/>
                <a:sym typeface="Arial"/>
              </a:rPr>
              <a:t>ресурсні</a:t>
            </a:r>
            <a:r>
              <a:rPr lang="en-US" sz="2800" b="1" dirty="0">
                <a:latin typeface="Arial"/>
                <a:ea typeface="Arial"/>
                <a:cs typeface="Arial"/>
                <a:sym typeface="Arial"/>
              </a:rPr>
              <a:t> </a:t>
            </a:r>
            <a:r>
              <a:rPr lang="en-US" sz="2800" b="1" dirty="0" err="1">
                <a:latin typeface="Arial"/>
                <a:ea typeface="Arial"/>
                <a:cs typeface="Arial"/>
                <a:sym typeface="Arial"/>
              </a:rPr>
              <a:t>цикли</a:t>
            </a:r>
            <a:endParaRPr lang="en-US" sz="2800" b="1" dirty="0">
              <a:latin typeface="Arial"/>
              <a:ea typeface="Arial"/>
              <a:cs typeface="Arial"/>
              <a:sym typeface="Arial"/>
            </a:endParaRPr>
          </a:p>
          <a:p>
            <a:pPr marL="0" marR="0" lvl="0" indent="0" algn="ctr" rtl="0">
              <a:lnSpc>
                <a:spcPct val="100000"/>
              </a:lnSpc>
              <a:spcBef>
                <a:spcPts val="330"/>
              </a:spcBef>
              <a:buSzPct val="25000"/>
              <a:buNone/>
            </a:pPr>
            <a:r>
              <a:rPr lang="en-US" sz="2000" dirty="0" err="1">
                <a:latin typeface="Arial"/>
                <a:ea typeface="Arial"/>
                <a:cs typeface="Arial"/>
                <a:sym typeface="Arial"/>
              </a:rPr>
              <a:t>та</a:t>
            </a:r>
            <a:r>
              <a:rPr lang="en-US" sz="2000" dirty="0">
                <a:latin typeface="Arial"/>
                <a:ea typeface="Arial"/>
                <a:cs typeface="Arial"/>
                <a:sym typeface="Arial"/>
              </a:rPr>
              <a:t> </a:t>
            </a:r>
            <a:r>
              <a:rPr lang="en-US" sz="2000" dirty="0" err="1">
                <a:latin typeface="Arial"/>
                <a:ea typeface="Arial"/>
                <a:cs typeface="Arial"/>
                <a:sym typeface="Arial"/>
              </a:rPr>
              <a:t>ініціативи</a:t>
            </a:r>
            <a:r>
              <a:rPr lang="en-US" sz="2000" dirty="0">
                <a:latin typeface="Arial"/>
                <a:ea typeface="Arial"/>
                <a:cs typeface="Arial"/>
                <a:sym typeface="Arial"/>
              </a:rPr>
              <a:t> </a:t>
            </a:r>
            <a:r>
              <a:rPr lang="en-US" sz="2000" dirty="0" err="1">
                <a:latin typeface="Arial"/>
                <a:ea typeface="Arial"/>
                <a:cs typeface="Arial"/>
                <a:sym typeface="Arial"/>
              </a:rPr>
              <a:t>для</a:t>
            </a:r>
            <a:r>
              <a:rPr lang="en-US" sz="2000" dirty="0">
                <a:latin typeface="Arial"/>
                <a:ea typeface="Arial"/>
                <a:cs typeface="Arial"/>
                <a:sym typeface="Arial"/>
              </a:rPr>
              <a:t> </a:t>
            </a:r>
            <a:r>
              <a:rPr lang="en-US" sz="2000" dirty="0" err="1">
                <a:latin typeface="Arial"/>
                <a:ea typeface="Arial"/>
                <a:cs typeface="Arial"/>
                <a:sym typeface="Arial"/>
              </a:rPr>
              <a:t>запобігання</a:t>
            </a:r>
            <a:r>
              <a:rPr lang="en-US" sz="2000" dirty="0">
                <a:latin typeface="Arial"/>
                <a:ea typeface="Arial"/>
                <a:cs typeface="Arial"/>
                <a:sym typeface="Arial"/>
              </a:rPr>
              <a:t> </a:t>
            </a:r>
            <a:r>
              <a:rPr lang="en-US" sz="2000" dirty="0" err="1">
                <a:latin typeface="Arial"/>
                <a:ea typeface="Arial"/>
                <a:cs typeface="Arial"/>
                <a:sym typeface="Arial"/>
              </a:rPr>
              <a:t>відходам</a:t>
            </a:r>
            <a:endParaRPr lang="en-US" sz="2000" dirty="0">
              <a:latin typeface="Arial"/>
              <a:ea typeface="Arial"/>
              <a:cs typeface="Arial"/>
              <a:sym typeface="Arial"/>
            </a:endParaRPr>
          </a:p>
        </p:txBody>
      </p:sp>
      <p:sp>
        <p:nvSpPr>
          <p:cNvPr id="246" name="Shape 246"/>
          <p:cNvSpPr/>
          <p:nvPr/>
        </p:nvSpPr>
        <p:spPr>
          <a:xfrm>
            <a:off x="3415283" y="2298191"/>
            <a:ext cx="7037831" cy="961643"/>
          </a:xfrm>
          <a:prstGeom prst="rect">
            <a:avLst/>
          </a:prstGeom>
          <a:blipFill rotWithShape="1">
            <a:blip r:embed="rId5">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47" name="Shape 247"/>
          <p:cNvSpPr/>
          <p:nvPr/>
        </p:nvSpPr>
        <p:spPr>
          <a:xfrm>
            <a:off x="6330696" y="2324049"/>
            <a:ext cx="378560" cy="526084"/>
          </a:xfrm>
          <a:prstGeom prst="rect">
            <a:avLst/>
          </a:prstGeom>
          <a:blipFill rotWithShape="1">
            <a:blip r:embed="rId6">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48" name="Shape 248"/>
          <p:cNvSpPr/>
          <p:nvPr/>
        </p:nvSpPr>
        <p:spPr>
          <a:xfrm>
            <a:off x="8187181" y="2324049"/>
            <a:ext cx="210311" cy="526084"/>
          </a:xfrm>
          <a:prstGeom prst="rect">
            <a:avLst/>
          </a:prstGeom>
          <a:blipFill rotWithShape="1">
            <a:blip r:embed="rId7">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49" name="Shape 249"/>
          <p:cNvSpPr/>
          <p:nvPr/>
        </p:nvSpPr>
        <p:spPr>
          <a:xfrm>
            <a:off x="4210810" y="3259834"/>
            <a:ext cx="5446776" cy="775714"/>
          </a:xfrm>
          <a:prstGeom prst="rect">
            <a:avLst/>
          </a:prstGeom>
          <a:blipFill rotWithShape="1">
            <a:blip r:embed="rId8">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50" name="Shape 250"/>
          <p:cNvSpPr/>
          <p:nvPr/>
        </p:nvSpPr>
        <p:spPr>
          <a:xfrm>
            <a:off x="4852414" y="4035551"/>
            <a:ext cx="4163566" cy="969263"/>
          </a:xfrm>
          <a:prstGeom prst="rect">
            <a:avLst/>
          </a:prstGeom>
          <a:blipFill rotWithShape="1">
            <a:blip r:embed="rId9">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51" name="Shape 251"/>
          <p:cNvSpPr/>
          <p:nvPr/>
        </p:nvSpPr>
        <p:spPr>
          <a:xfrm>
            <a:off x="5654039" y="5004814"/>
            <a:ext cx="2560319" cy="1546859"/>
          </a:xfrm>
          <a:prstGeom prst="rect">
            <a:avLst/>
          </a:prstGeom>
          <a:blipFill rotWithShape="1">
            <a:blip r:embed="rId10">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52" name="Shape 252"/>
          <p:cNvSpPr txBox="1"/>
          <p:nvPr/>
        </p:nvSpPr>
        <p:spPr>
          <a:xfrm>
            <a:off x="4969255" y="2387852"/>
            <a:ext cx="3931285" cy="2902585"/>
          </a:xfrm>
          <a:prstGeom prst="rect">
            <a:avLst/>
          </a:prstGeom>
          <a:noFill/>
          <a:ln>
            <a:noFill/>
          </a:ln>
        </p:spPr>
        <p:txBody>
          <a:bodyPr lIns="0" tIns="0" rIns="0" bIns="0" anchor="t" anchorCtr="0">
            <a:noAutofit/>
          </a:bodyPr>
          <a:lstStyle/>
          <a:p>
            <a:pPr marL="0" marR="98425" lvl="0" indent="0" algn="ctr" rtl="0">
              <a:lnSpc>
                <a:spcPct val="100000"/>
              </a:lnSpc>
              <a:spcBef>
                <a:spcPts val="0"/>
              </a:spcBef>
              <a:spcAft>
                <a:spcPts val="0"/>
              </a:spcAft>
              <a:buSzPct val="25000"/>
              <a:buNone/>
            </a:pPr>
            <a:r>
              <a:rPr lang="en-US" sz="2800" b="1" dirty="0" err="1">
                <a:latin typeface="Arial"/>
                <a:ea typeface="Arial"/>
                <a:cs typeface="Arial"/>
                <a:sym typeface="Arial"/>
              </a:rPr>
              <a:t>Диза</a:t>
            </a:r>
            <a:r>
              <a:rPr lang="en-US" sz="2800" b="1" dirty="0">
                <a:latin typeface="Arial"/>
                <a:ea typeface="Arial"/>
                <a:cs typeface="Arial"/>
                <a:sym typeface="Arial"/>
              </a:rPr>
              <a:t>	н </a:t>
            </a:r>
            <a:r>
              <a:rPr lang="en-US" sz="2800" b="1" dirty="0" err="1">
                <a:latin typeface="Arial"/>
                <a:ea typeface="Arial"/>
                <a:cs typeface="Arial"/>
                <a:sym typeface="Arial"/>
              </a:rPr>
              <a:t>продукці</a:t>
            </a:r>
            <a:endParaRPr lang="en-US" sz="2800" b="1" dirty="0">
              <a:latin typeface="Arial"/>
              <a:ea typeface="Arial"/>
              <a:cs typeface="Arial"/>
              <a:sym typeface="Arial"/>
            </a:endParaRPr>
          </a:p>
          <a:p>
            <a:pPr marL="0" marR="0" lvl="0" indent="0" algn="ctr" rtl="0">
              <a:lnSpc>
                <a:spcPct val="100000"/>
              </a:lnSpc>
              <a:spcBef>
                <a:spcPts val="370"/>
              </a:spcBef>
              <a:spcAft>
                <a:spcPts val="0"/>
              </a:spcAft>
              <a:buSzPct val="25000"/>
              <a:buNone/>
            </a:pPr>
            <a:r>
              <a:rPr lang="en-US" sz="2000" dirty="0" err="1">
                <a:latin typeface="Arial"/>
                <a:ea typeface="Arial"/>
                <a:cs typeface="Arial"/>
                <a:sym typeface="Arial"/>
              </a:rPr>
              <a:t>придатність</a:t>
            </a:r>
            <a:r>
              <a:rPr lang="en-US" sz="2000" dirty="0">
                <a:latin typeface="Arial"/>
                <a:ea typeface="Arial"/>
                <a:cs typeface="Arial"/>
                <a:sym typeface="Arial"/>
              </a:rPr>
              <a:t> </a:t>
            </a:r>
            <a:r>
              <a:rPr lang="en-US" sz="2000" dirty="0" err="1">
                <a:latin typeface="Arial"/>
                <a:ea typeface="Arial"/>
                <a:cs typeface="Arial"/>
                <a:sym typeface="Arial"/>
              </a:rPr>
              <a:t>до</a:t>
            </a:r>
            <a:r>
              <a:rPr lang="en-US" sz="2000" dirty="0">
                <a:latin typeface="Arial"/>
                <a:ea typeface="Arial"/>
                <a:cs typeface="Arial"/>
                <a:sym typeface="Arial"/>
              </a:rPr>
              <a:t> </a:t>
            </a:r>
            <a:r>
              <a:rPr lang="en-US" sz="2000" dirty="0" err="1">
                <a:latin typeface="Arial"/>
                <a:ea typeface="Arial"/>
                <a:cs typeface="Arial"/>
                <a:sym typeface="Arial"/>
              </a:rPr>
              <a:t>переробки</a:t>
            </a:r>
            <a:r>
              <a:rPr lang="en-US" sz="2000" dirty="0">
                <a:latin typeface="Arial"/>
                <a:ea typeface="Arial"/>
                <a:cs typeface="Arial"/>
                <a:sym typeface="Arial"/>
              </a:rPr>
              <a:t> </a:t>
            </a:r>
            <a:r>
              <a:rPr lang="en-US" sz="2000" dirty="0" err="1">
                <a:latin typeface="Arial"/>
                <a:ea typeface="Arial"/>
                <a:cs typeface="Arial"/>
                <a:sym typeface="Arial"/>
              </a:rPr>
              <a:t>та</a:t>
            </a:r>
            <a:r>
              <a:rPr lang="en-US" sz="2000" dirty="0">
                <a:latin typeface="Arial"/>
                <a:ea typeface="Arial"/>
                <a:cs typeface="Arial"/>
                <a:sym typeface="Arial"/>
              </a:rPr>
              <a:t>  </a:t>
            </a:r>
            <a:r>
              <a:rPr lang="en-US" sz="2000" dirty="0" err="1">
                <a:latin typeface="Arial"/>
                <a:ea typeface="Arial"/>
                <a:cs typeface="Arial"/>
                <a:sym typeface="Arial"/>
              </a:rPr>
              <a:t>повернення</a:t>
            </a:r>
            <a:endParaRPr lang="en-US" sz="2000" dirty="0">
              <a:latin typeface="Arial"/>
              <a:ea typeface="Arial"/>
              <a:cs typeface="Arial"/>
              <a:sym typeface="Arial"/>
            </a:endParaRPr>
          </a:p>
          <a:p>
            <a:pPr marL="0" marR="0" lvl="0" indent="0" algn="ctr" rtl="0">
              <a:lnSpc>
                <a:spcPct val="100000"/>
              </a:lnSpc>
              <a:spcBef>
                <a:spcPts val="700"/>
              </a:spcBef>
              <a:spcAft>
                <a:spcPts val="0"/>
              </a:spcAft>
              <a:buSzPct val="25000"/>
              <a:buNone/>
            </a:pPr>
            <a:r>
              <a:rPr lang="en-US" sz="2400" b="1" dirty="0" err="1">
                <a:latin typeface="Arial"/>
                <a:ea typeface="Arial"/>
                <a:cs typeface="Arial"/>
                <a:sym typeface="Arial"/>
              </a:rPr>
              <a:t>Тривале</a:t>
            </a:r>
            <a:r>
              <a:rPr lang="en-US" sz="2400" b="1" dirty="0">
                <a:latin typeface="Arial"/>
                <a:ea typeface="Arial"/>
                <a:cs typeface="Arial"/>
                <a:sym typeface="Arial"/>
              </a:rPr>
              <a:t> / </a:t>
            </a:r>
            <a:r>
              <a:rPr lang="en-US" sz="2400" b="1" dirty="0" err="1">
                <a:latin typeface="Arial"/>
                <a:ea typeface="Arial"/>
                <a:cs typeface="Arial"/>
                <a:sym typeface="Arial"/>
              </a:rPr>
              <a:t>Повторне</a:t>
            </a:r>
            <a:endParaRPr lang="en-US" sz="2400" b="1" dirty="0">
              <a:latin typeface="Arial"/>
              <a:ea typeface="Arial"/>
              <a:cs typeface="Arial"/>
              <a:sym typeface="Arial"/>
            </a:endParaRPr>
          </a:p>
          <a:p>
            <a:pPr marL="0" marR="0" lvl="0" indent="0" algn="ctr" rtl="0">
              <a:lnSpc>
                <a:spcPct val="100000"/>
              </a:lnSpc>
              <a:spcBef>
                <a:spcPts val="325"/>
              </a:spcBef>
              <a:spcAft>
                <a:spcPts val="0"/>
              </a:spcAft>
              <a:buSzPct val="25000"/>
              <a:buNone/>
            </a:pPr>
            <a:r>
              <a:rPr lang="en-US" sz="2400" b="1" dirty="0" err="1">
                <a:latin typeface="Arial"/>
                <a:ea typeface="Arial"/>
                <a:cs typeface="Arial"/>
                <a:sym typeface="Arial"/>
              </a:rPr>
              <a:t>використання</a:t>
            </a:r>
            <a:endParaRPr lang="en-US" sz="2400" b="1" dirty="0">
              <a:latin typeface="Arial"/>
              <a:ea typeface="Arial"/>
              <a:cs typeface="Arial"/>
              <a:sym typeface="Arial"/>
            </a:endParaRPr>
          </a:p>
          <a:p>
            <a:pPr marL="0" marR="0" lvl="0" indent="0" algn="ctr" rtl="0">
              <a:lnSpc>
                <a:spcPct val="100000"/>
              </a:lnSpc>
              <a:spcBef>
                <a:spcPts val="910"/>
              </a:spcBef>
              <a:spcAft>
                <a:spcPts val="0"/>
              </a:spcAft>
              <a:buSzPct val="25000"/>
              <a:buNone/>
            </a:pPr>
            <a:r>
              <a:rPr lang="en-US" sz="2000" b="1" dirty="0" err="1">
                <a:latin typeface="Arial"/>
                <a:ea typeface="Arial"/>
                <a:cs typeface="Arial"/>
                <a:sym typeface="Arial"/>
              </a:rPr>
              <a:t>Вторинна</a:t>
            </a:r>
            <a:r>
              <a:rPr lang="en-US" sz="2000" b="1" dirty="0">
                <a:latin typeface="Arial"/>
                <a:ea typeface="Arial"/>
                <a:cs typeface="Arial"/>
                <a:sym typeface="Arial"/>
              </a:rPr>
              <a:t> </a:t>
            </a:r>
            <a:r>
              <a:rPr lang="en-US" sz="2000" b="1" dirty="0" err="1">
                <a:latin typeface="Arial"/>
                <a:ea typeface="Arial"/>
                <a:cs typeface="Arial"/>
                <a:sym typeface="Arial"/>
              </a:rPr>
              <a:t>переробка</a:t>
            </a:r>
            <a:endParaRPr lang="en-US" sz="2000" b="1" dirty="0">
              <a:latin typeface="Arial"/>
              <a:ea typeface="Arial"/>
              <a:cs typeface="Arial"/>
              <a:sym typeface="Arial"/>
            </a:endParaRPr>
          </a:p>
          <a:p>
            <a:pPr marL="0" marR="0" lvl="0" indent="0" algn="ctr" rtl="0">
              <a:lnSpc>
                <a:spcPct val="100000"/>
              </a:lnSpc>
              <a:spcBef>
                <a:spcPts val="1300"/>
              </a:spcBef>
              <a:spcAft>
                <a:spcPts val="0"/>
              </a:spcAft>
              <a:buSzPct val="25000"/>
              <a:buNone/>
            </a:pPr>
            <a:r>
              <a:rPr lang="en-US" sz="1800" dirty="0" err="1">
                <a:latin typeface="Arial"/>
                <a:ea typeface="Arial"/>
                <a:cs typeface="Arial"/>
                <a:sym typeface="Arial"/>
              </a:rPr>
              <a:t>Органіка</a:t>
            </a:r>
            <a:r>
              <a:rPr lang="en-US" sz="1800" dirty="0">
                <a:latin typeface="Arial"/>
                <a:ea typeface="Arial"/>
                <a:cs typeface="Arial"/>
                <a:sym typeface="Arial"/>
              </a:rPr>
              <a:t> | </a:t>
            </a:r>
            <a:r>
              <a:rPr lang="en-US" sz="1800" dirty="0" err="1">
                <a:latin typeface="Arial"/>
                <a:ea typeface="Arial"/>
                <a:cs typeface="Arial"/>
                <a:sym typeface="Arial"/>
              </a:rPr>
              <a:t>Неорганіка</a:t>
            </a:r>
            <a:endParaRPr lang="en-US" sz="1800" dirty="0">
              <a:latin typeface="Arial"/>
              <a:ea typeface="Arial"/>
              <a:cs typeface="Arial"/>
              <a:sym typeface="Arial"/>
            </a:endParaRPr>
          </a:p>
          <a:p>
            <a:pPr marL="0" marR="0" lvl="0" indent="0" algn="ctr" rtl="0">
              <a:lnSpc>
                <a:spcPct val="100000"/>
              </a:lnSpc>
              <a:spcBef>
                <a:spcPts val="1145"/>
              </a:spcBef>
              <a:buSzPct val="25000"/>
              <a:buNone/>
            </a:pPr>
            <a:r>
              <a:rPr lang="en-US" sz="1600" b="1" dirty="0" err="1">
                <a:latin typeface="Arial"/>
                <a:ea typeface="Arial"/>
                <a:cs typeface="Arial"/>
                <a:sym typeface="Arial"/>
              </a:rPr>
              <a:t>Регульоване</a:t>
            </a:r>
            <a:endParaRPr lang="en-US" sz="1600" b="1" dirty="0">
              <a:latin typeface="Arial"/>
              <a:ea typeface="Arial"/>
              <a:cs typeface="Arial"/>
              <a:sym typeface="Arial"/>
            </a:endParaRPr>
          </a:p>
        </p:txBody>
      </p:sp>
      <p:sp>
        <p:nvSpPr>
          <p:cNvPr id="253" name="Shape 253"/>
          <p:cNvSpPr txBox="1"/>
          <p:nvPr/>
        </p:nvSpPr>
        <p:spPr>
          <a:xfrm>
            <a:off x="6281821" y="5611619"/>
            <a:ext cx="1473113" cy="527050"/>
          </a:xfrm>
          <a:prstGeom prst="rect">
            <a:avLst/>
          </a:prstGeom>
          <a:noFill/>
          <a:ln>
            <a:noFill/>
          </a:ln>
        </p:spPr>
        <p:txBody>
          <a:bodyPr lIns="0" tIns="0" rIns="0" bIns="0" anchor="t" anchorCtr="0">
            <a:noAutofit/>
          </a:bodyPr>
          <a:lstStyle/>
          <a:p>
            <a:pPr marL="12700" marR="0" lvl="0" indent="12700" algn="l" rtl="0">
              <a:lnSpc>
                <a:spcPct val="100000"/>
              </a:lnSpc>
              <a:spcBef>
                <a:spcPts val="0"/>
              </a:spcBef>
              <a:spcAft>
                <a:spcPts val="0"/>
              </a:spcAft>
              <a:buSzPct val="25000"/>
              <a:buNone/>
            </a:pPr>
            <a:r>
              <a:rPr lang="en-US" sz="1600" b="1" dirty="0" err="1">
                <a:latin typeface="Arial"/>
                <a:ea typeface="Arial"/>
                <a:cs typeface="Arial"/>
                <a:sym typeface="Arial"/>
              </a:rPr>
              <a:t>захоронення</a:t>
            </a:r>
            <a:endParaRPr lang="en-US" sz="1600" b="1" dirty="0">
              <a:latin typeface="Arial"/>
              <a:ea typeface="Arial"/>
              <a:cs typeface="Arial"/>
              <a:sym typeface="Arial"/>
            </a:endParaRPr>
          </a:p>
          <a:p>
            <a:pPr marL="12700" marR="0" lvl="0" indent="0" algn="l" rtl="0">
              <a:lnSpc>
                <a:spcPct val="100000"/>
              </a:lnSpc>
              <a:spcBef>
                <a:spcPts val="215"/>
              </a:spcBef>
              <a:buSzPct val="25000"/>
              <a:buNone/>
            </a:pPr>
            <a:r>
              <a:rPr lang="en-US" sz="1600" b="1" dirty="0" err="1">
                <a:latin typeface="Arial"/>
                <a:ea typeface="Arial"/>
                <a:cs typeface="Arial"/>
                <a:sym typeface="Arial"/>
              </a:rPr>
              <a:t>чи</a:t>
            </a:r>
            <a:r>
              <a:rPr lang="en-US" sz="1600" b="1" dirty="0">
                <a:latin typeface="Arial"/>
                <a:ea typeface="Arial"/>
                <a:cs typeface="Arial"/>
                <a:sym typeface="Arial"/>
              </a:rPr>
              <a:t> </a:t>
            </a:r>
            <a:r>
              <a:rPr lang="en-US" sz="1600" b="1" dirty="0" err="1">
                <a:latin typeface="Arial"/>
                <a:ea typeface="Arial"/>
                <a:cs typeface="Arial"/>
                <a:sym typeface="Arial"/>
              </a:rPr>
              <a:t>спалення</a:t>
            </a:r>
            <a:endParaRPr lang="en-US" sz="1600" b="1" dirty="0">
              <a:latin typeface="Arial"/>
              <a:ea typeface="Arial"/>
              <a:cs typeface="Arial"/>
              <a:sym typeface="Arial"/>
            </a:endParaRPr>
          </a:p>
        </p:txBody>
      </p:sp>
      <p:sp>
        <p:nvSpPr>
          <p:cNvPr id="254" name="Shape 254"/>
          <p:cNvSpPr/>
          <p:nvPr/>
        </p:nvSpPr>
        <p:spPr>
          <a:xfrm>
            <a:off x="745997" y="217169"/>
            <a:ext cx="4775200" cy="4709160"/>
          </a:xfrm>
          <a:custGeom>
            <a:avLst/>
            <a:gdLst/>
            <a:ahLst/>
            <a:cxnLst/>
            <a:rect l="0" t="0" r="0" b="0"/>
            <a:pathLst>
              <a:path w="120000" h="120000" extrusionOk="0">
                <a:moveTo>
                  <a:pt x="119987" y="119999"/>
                </a:moveTo>
                <a:lnTo>
                  <a:pt x="118082" y="119995"/>
                </a:lnTo>
                <a:lnTo>
                  <a:pt x="116193" y="119980"/>
                </a:lnTo>
                <a:lnTo>
                  <a:pt x="114319" y="119955"/>
                </a:lnTo>
                <a:lnTo>
                  <a:pt x="112461" y="119922"/>
                </a:lnTo>
                <a:lnTo>
                  <a:pt x="110621" y="119878"/>
                </a:lnTo>
                <a:lnTo>
                  <a:pt x="108799" y="119826"/>
                </a:lnTo>
                <a:lnTo>
                  <a:pt x="106997" y="119765"/>
                </a:lnTo>
                <a:lnTo>
                  <a:pt x="105215" y="119694"/>
                </a:lnTo>
                <a:lnTo>
                  <a:pt x="103453" y="119615"/>
                </a:lnTo>
                <a:lnTo>
                  <a:pt x="101713" y="119527"/>
                </a:lnTo>
                <a:lnTo>
                  <a:pt x="99997" y="119431"/>
                </a:lnTo>
                <a:lnTo>
                  <a:pt x="98303" y="119327"/>
                </a:lnTo>
                <a:lnTo>
                  <a:pt x="96634" y="119214"/>
                </a:lnTo>
                <a:lnTo>
                  <a:pt x="94991" y="119093"/>
                </a:lnTo>
                <a:lnTo>
                  <a:pt x="93373" y="118964"/>
                </a:lnTo>
                <a:lnTo>
                  <a:pt x="91783" y="118828"/>
                </a:lnTo>
                <a:lnTo>
                  <a:pt x="90221" y="118684"/>
                </a:lnTo>
                <a:lnTo>
                  <a:pt x="88688" y="118533"/>
                </a:lnTo>
                <a:lnTo>
                  <a:pt x="87184" y="118374"/>
                </a:lnTo>
                <a:lnTo>
                  <a:pt x="85711" y="118208"/>
                </a:lnTo>
                <a:lnTo>
                  <a:pt x="84269" y="118035"/>
                </a:lnTo>
                <a:lnTo>
                  <a:pt x="82860" y="117856"/>
                </a:lnTo>
                <a:lnTo>
                  <a:pt x="81484" y="117669"/>
                </a:lnTo>
                <a:lnTo>
                  <a:pt x="80142" y="117476"/>
                </a:lnTo>
                <a:lnTo>
                  <a:pt x="78836" y="117277"/>
                </a:lnTo>
                <a:lnTo>
                  <a:pt x="77565" y="117071"/>
                </a:lnTo>
                <a:lnTo>
                  <a:pt x="76330" y="116859"/>
                </a:lnTo>
                <a:lnTo>
                  <a:pt x="75134" y="116641"/>
                </a:lnTo>
                <a:lnTo>
                  <a:pt x="73976" y="116418"/>
                </a:lnTo>
                <a:lnTo>
                  <a:pt x="72857" y="116188"/>
                </a:lnTo>
                <a:lnTo>
                  <a:pt x="71779" y="115954"/>
                </a:lnTo>
                <a:lnTo>
                  <a:pt x="70742" y="115713"/>
                </a:lnTo>
                <a:lnTo>
                  <a:pt x="69747" y="115468"/>
                </a:lnTo>
                <a:lnTo>
                  <a:pt x="68794" y="115217"/>
                </a:lnTo>
                <a:lnTo>
                  <a:pt x="67022" y="114701"/>
                </a:lnTo>
                <a:lnTo>
                  <a:pt x="65432" y="114167"/>
                </a:lnTo>
                <a:lnTo>
                  <a:pt x="64031" y="113614"/>
                </a:lnTo>
                <a:lnTo>
                  <a:pt x="62827" y="113046"/>
                </a:lnTo>
                <a:lnTo>
                  <a:pt x="61825" y="112462"/>
                </a:lnTo>
                <a:lnTo>
                  <a:pt x="61034" y="111865"/>
                </a:lnTo>
                <a:lnTo>
                  <a:pt x="60257" y="110944"/>
                </a:lnTo>
                <a:lnTo>
                  <a:pt x="59993" y="110000"/>
                </a:lnTo>
                <a:lnTo>
                  <a:pt x="59993" y="69999"/>
                </a:lnTo>
                <a:lnTo>
                  <a:pt x="59963" y="69682"/>
                </a:lnTo>
                <a:lnTo>
                  <a:pt x="59526" y="68745"/>
                </a:lnTo>
                <a:lnTo>
                  <a:pt x="58583" y="67834"/>
                </a:lnTo>
                <a:lnTo>
                  <a:pt x="57686" y="67243"/>
                </a:lnTo>
                <a:lnTo>
                  <a:pt x="56582" y="66667"/>
                </a:lnTo>
                <a:lnTo>
                  <a:pt x="55279" y="66106"/>
                </a:lnTo>
                <a:lnTo>
                  <a:pt x="53782" y="65563"/>
                </a:lnTo>
                <a:lnTo>
                  <a:pt x="52100" y="65037"/>
                </a:lnTo>
                <a:lnTo>
                  <a:pt x="50240" y="64531"/>
                </a:lnTo>
                <a:lnTo>
                  <a:pt x="49244" y="64286"/>
                </a:lnTo>
                <a:lnTo>
                  <a:pt x="48207" y="64045"/>
                </a:lnTo>
                <a:lnTo>
                  <a:pt x="47129" y="63810"/>
                </a:lnTo>
                <a:lnTo>
                  <a:pt x="46010" y="63581"/>
                </a:lnTo>
                <a:lnTo>
                  <a:pt x="44852" y="63358"/>
                </a:lnTo>
                <a:lnTo>
                  <a:pt x="43656" y="63140"/>
                </a:lnTo>
                <a:lnTo>
                  <a:pt x="42422" y="62928"/>
                </a:lnTo>
                <a:lnTo>
                  <a:pt x="41151" y="62722"/>
                </a:lnTo>
                <a:lnTo>
                  <a:pt x="39844" y="62523"/>
                </a:lnTo>
                <a:lnTo>
                  <a:pt x="38502" y="62330"/>
                </a:lnTo>
                <a:lnTo>
                  <a:pt x="37126" y="62143"/>
                </a:lnTo>
                <a:lnTo>
                  <a:pt x="35717" y="61964"/>
                </a:lnTo>
                <a:lnTo>
                  <a:pt x="34275" y="61791"/>
                </a:lnTo>
                <a:lnTo>
                  <a:pt x="32802" y="61625"/>
                </a:lnTo>
                <a:lnTo>
                  <a:pt x="31299" y="61466"/>
                </a:lnTo>
                <a:lnTo>
                  <a:pt x="29765" y="61315"/>
                </a:lnTo>
                <a:lnTo>
                  <a:pt x="28203" y="61171"/>
                </a:lnTo>
                <a:lnTo>
                  <a:pt x="26613" y="61035"/>
                </a:lnTo>
                <a:lnTo>
                  <a:pt x="24995" y="60906"/>
                </a:lnTo>
                <a:lnTo>
                  <a:pt x="23352" y="60785"/>
                </a:lnTo>
                <a:lnTo>
                  <a:pt x="21683" y="60672"/>
                </a:lnTo>
                <a:lnTo>
                  <a:pt x="19990" y="60568"/>
                </a:lnTo>
                <a:lnTo>
                  <a:pt x="18273" y="60472"/>
                </a:lnTo>
                <a:lnTo>
                  <a:pt x="16533" y="60384"/>
                </a:lnTo>
                <a:lnTo>
                  <a:pt x="14772" y="60305"/>
                </a:lnTo>
                <a:lnTo>
                  <a:pt x="12989" y="60234"/>
                </a:lnTo>
                <a:lnTo>
                  <a:pt x="11187" y="60173"/>
                </a:lnTo>
                <a:lnTo>
                  <a:pt x="9365" y="60121"/>
                </a:lnTo>
                <a:lnTo>
                  <a:pt x="7525" y="60077"/>
                </a:lnTo>
                <a:lnTo>
                  <a:pt x="5668" y="60044"/>
                </a:lnTo>
                <a:lnTo>
                  <a:pt x="3794" y="60019"/>
                </a:lnTo>
                <a:lnTo>
                  <a:pt x="1904" y="60004"/>
                </a:lnTo>
                <a:lnTo>
                  <a:pt x="0" y="59999"/>
                </a:lnTo>
                <a:lnTo>
                  <a:pt x="1904" y="59995"/>
                </a:lnTo>
                <a:lnTo>
                  <a:pt x="3794" y="59980"/>
                </a:lnTo>
                <a:lnTo>
                  <a:pt x="5668" y="59955"/>
                </a:lnTo>
                <a:lnTo>
                  <a:pt x="7525" y="59922"/>
                </a:lnTo>
                <a:lnTo>
                  <a:pt x="9365" y="59878"/>
                </a:lnTo>
                <a:lnTo>
                  <a:pt x="11187" y="59826"/>
                </a:lnTo>
                <a:lnTo>
                  <a:pt x="12989" y="59765"/>
                </a:lnTo>
                <a:lnTo>
                  <a:pt x="14772" y="59694"/>
                </a:lnTo>
                <a:lnTo>
                  <a:pt x="16533" y="59615"/>
                </a:lnTo>
                <a:lnTo>
                  <a:pt x="18273" y="59527"/>
                </a:lnTo>
                <a:lnTo>
                  <a:pt x="19990" y="59431"/>
                </a:lnTo>
                <a:lnTo>
                  <a:pt x="21683" y="59327"/>
                </a:lnTo>
                <a:lnTo>
                  <a:pt x="23352" y="59214"/>
                </a:lnTo>
                <a:lnTo>
                  <a:pt x="24995" y="59093"/>
                </a:lnTo>
                <a:lnTo>
                  <a:pt x="26613" y="58964"/>
                </a:lnTo>
                <a:lnTo>
                  <a:pt x="28203" y="58828"/>
                </a:lnTo>
                <a:lnTo>
                  <a:pt x="29765" y="58684"/>
                </a:lnTo>
                <a:lnTo>
                  <a:pt x="31299" y="58533"/>
                </a:lnTo>
                <a:lnTo>
                  <a:pt x="32802" y="58374"/>
                </a:lnTo>
                <a:lnTo>
                  <a:pt x="34275" y="58208"/>
                </a:lnTo>
                <a:lnTo>
                  <a:pt x="35717" y="58035"/>
                </a:lnTo>
                <a:lnTo>
                  <a:pt x="37126" y="57856"/>
                </a:lnTo>
                <a:lnTo>
                  <a:pt x="38502" y="57669"/>
                </a:lnTo>
                <a:lnTo>
                  <a:pt x="39844" y="57476"/>
                </a:lnTo>
                <a:lnTo>
                  <a:pt x="41151" y="57277"/>
                </a:lnTo>
                <a:lnTo>
                  <a:pt x="42422" y="57071"/>
                </a:lnTo>
                <a:lnTo>
                  <a:pt x="43656" y="56859"/>
                </a:lnTo>
                <a:lnTo>
                  <a:pt x="44852" y="56641"/>
                </a:lnTo>
                <a:lnTo>
                  <a:pt x="46010" y="56418"/>
                </a:lnTo>
                <a:lnTo>
                  <a:pt x="47129" y="56188"/>
                </a:lnTo>
                <a:lnTo>
                  <a:pt x="48207" y="55954"/>
                </a:lnTo>
                <a:lnTo>
                  <a:pt x="49244" y="55713"/>
                </a:lnTo>
                <a:lnTo>
                  <a:pt x="50240" y="55468"/>
                </a:lnTo>
                <a:lnTo>
                  <a:pt x="51192" y="55217"/>
                </a:lnTo>
                <a:lnTo>
                  <a:pt x="52964" y="54701"/>
                </a:lnTo>
                <a:lnTo>
                  <a:pt x="54554" y="54167"/>
                </a:lnTo>
                <a:lnTo>
                  <a:pt x="55955" y="53614"/>
                </a:lnTo>
                <a:lnTo>
                  <a:pt x="57160" y="53046"/>
                </a:lnTo>
                <a:lnTo>
                  <a:pt x="58161" y="52462"/>
                </a:lnTo>
                <a:lnTo>
                  <a:pt x="58952" y="51865"/>
                </a:lnTo>
                <a:lnTo>
                  <a:pt x="59729" y="50944"/>
                </a:lnTo>
                <a:lnTo>
                  <a:pt x="59993" y="50000"/>
                </a:lnTo>
                <a:lnTo>
                  <a:pt x="59993" y="9999"/>
                </a:lnTo>
                <a:lnTo>
                  <a:pt x="60023" y="9682"/>
                </a:lnTo>
                <a:lnTo>
                  <a:pt x="60461" y="8745"/>
                </a:lnTo>
                <a:lnTo>
                  <a:pt x="61403" y="7834"/>
                </a:lnTo>
                <a:lnTo>
                  <a:pt x="62300" y="7243"/>
                </a:lnTo>
                <a:lnTo>
                  <a:pt x="63404" y="6667"/>
                </a:lnTo>
                <a:lnTo>
                  <a:pt x="64708" y="6106"/>
                </a:lnTo>
                <a:lnTo>
                  <a:pt x="66204" y="5563"/>
                </a:lnTo>
                <a:lnTo>
                  <a:pt x="67886" y="5037"/>
                </a:lnTo>
                <a:lnTo>
                  <a:pt x="69747" y="4531"/>
                </a:lnTo>
                <a:lnTo>
                  <a:pt x="70742" y="4286"/>
                </a:lnTo>
                <a:lnTo>
                  <a:pt x="71779" y="4045"/>
                </a:lnTo>
                <a:lnTo>
                  <a:pt x="72857" y="3810"/>
                </a:lnTo>
                <a:lnTo>
                  <a:pt x="73976" y="3581"/>
                </a:lnTo>
                <a:lnTo>
                  <a:pt x="75134" y="3358"/>
                </a:lnTo>
                <a:lnTo>
                  <a:pt x="76330" y="3140"/>
                </a:lnTo>
                <a:lnTo>
                  <a:pt x="77565" y="2928"/>
                </a:lnTo>
                <a:lnTo>
                  <a:pt x="78836" y="2722"/>
                </a:lnTo>
                <a:lnTo>
                  <a:pt x="80142" y="2523"/>
                </a:lnTo>
                <a:lnTo>
                  <a:pt x="81484" y="2330"/>
                </a:lnTo>
                <a:lnTo>
                  <a:pt x="82860" y="2143"/>
                </a:lnTo>
                <a:lnTo>
                  <a:pt x="84269" y="1964"/>
                </a:lnTo>
                <a:lnTo>
                  <a:pt x="85711" y="1791"/>
                </a:lnTo>
                <a:lnTo>
                  <a:pt x="87184" y="1625"/>
                </a:lnTo>
                <a:lnTo>
                  <a:pt x="88688" y="1466"/>
                </a:lnTo>
                <a:lnTo>
                  <a:pt x="90221" y="1315"/>
                </a:lnTo>
                <a:lnTo>
                  <a:pt x="91783" y="1171"/>
                </a:lnTo>
                <a:lnTo>
                  <a:pt x="93373" y="1035"/>
                </a:lnTo>
                <a:lnTo>
                  <a:pt x="94991" y="906"/>
                </a:lnTo>
                <a:lnTo>
                  <a:pt x="96634" y="785"/>
                </a:lnTo>
                <a:lnTo>
                  <a:pt x="98303" y="672"/>
                </a:lnTo>
                <a:lnTo>
                  <a:pt x="99997" y="568"/>
                </a:lnTo>
                <a:lnTo>
                  <a:pt x="101713" y="472"/>
                </a:lnTo>
                <a:lnTo>
                  <a:pt x="103453" y="384"/>
                </a:lnTo>
                <a:lnTo>
                  <a:pt x="105215" y="305"/>
                </a:lnTo>
                <a:lnTo>
                  <a:pt x="106997" y="234"/>
                </a:lnTo>
                <a:lnTo>
                  <a:pt x="108799" y="173"/>
                </a:lnTo>
                <a:lnTo>
                  <a:pt x="110621" y="121"/>
                </a:lnTo>
                <a:lnTo>
                  <a:pt x="112461" y="77"/>
                </a:lnTo>
                <a:lnTo>
                  <a:pt x="114319" y="44"/>
                </a:lnTo>
                <a:lnTo>
                  <a:pt x="116193" y="19"/>
                </a:lnTo>
                <a:lnTo>
                  <a:pt x="118082" y="4"/>
                </a:lnTo>
                <a:lnTo>
                  <a:pt x="119987" y="0"/>
                </a:lnTo>
              </a:path>
            </a:pathLst>
          </a:custGeom>
          <a:noFill/>
          <a:ln w="19800" cap="flat" cmpd="sng">
            <a:solidFill>
              <a:srgbClr val="000000"/>
            </a:solidFill>
            <a:prstDash val="solid"/>
            <a:round/>
            <a:headEnd type="none" w="med" len="med"/>
            <a:tailEnd type="none" w="med" len="med"/>
          </a:ln>
        </p:spPr>
        <p:txBody>
          <a:bodyPr lIns="0" tIns="0" rIns="0" bIns="0" anchor="t" anchorCtr="0">
            <a:noAutofit/>
          </a:bodyPr>
          <a:lstStyle/>
          <a:p>
            <a:pPr marL="0" marR="0" lvl="0" indent="0" algn="l" rtl="0">
              <a:spcBef>
                <a:spcPts val="0"/>
              </a:spcBef>
              <a:buNone/>
            </a:pPr>
            <a:endParaRPr sz="1800"/>
          </a:p>
        </p:txBody>
      </p:sp>
      <p:sp>
        <p:nvSpPr>
          <p:cNvPr id="255" name="Shape 255"/>
          <p:cNvSpPr/>
          <p:nvPr/>
        </p:nvSpPr>
        <p:spPr>
          <a:xfrm>
            <a:off x="716583" y="1643759"/>
            <a:ext cx="1065020" cy="394714"/>
          </a:xfrm>
          <a:prstGeom prst="rect">
            <a:avLst/>
          </a:prstGeom>
          <a:blipFill rotWithShape="1">
            <a:blip r:embed="rId11">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56" name="Shape 256"/>
          <p:cNvSpPr/>
          <p:nvPr/>
        </p:nvSpPr>
        <p:spPr>
          <a:xfrm>
            <a:off x="716583" y="2009216"/>
            <a:ext cx="1282191" cy="395020"/>
          </a:xfrm>
          <a:prstGeom prst="rect">
            <a:avLst/>
          </a:prstGeom>
          <a:blipFill rotWithShape="1">
            <a:blip r:embed="rId12">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
        <p:nvSpPr>
          <p:cNvPr id="257" name="Shape 257"/>
          <p:cNvSpPr txBox="1"/>
          <p:nvPr/>
        </p:nvSpPr>
        <p:spPr>
          <a:xfrm>
            <a:off x="8899143" y="4769739"/>
            <a:ext cx="3031616" cy="502920"/>
          </a:xfrm>
          <a:prstGeom prst="rect">
            <a:avLst/>
          </a:prstGeom>
          <a:noFill/>
          <a:ln>
            <a:noFill/>
          </a:ln>
        </p:spPr>
        <p:txBody>
          <a:bodyPr lIns="0" tIns="0" rIns="0" bIns="0" anchor="t" anchorCtr="0">
            <a:noAutofit/>
          </a:bodyPr>
          <a:lstStyle/>
          <a:p>
            <a:pPr marL="12700" marR="0" lvl="0" indent="0" algn="l" rtl="0">
              <a:lnSpc>
                <a:spcPct val="100000"/>
              </a:lnSpc>
              <a:spcBef>
                <a:spcPts val="0"/>
              </a:spcBef>
              <a:buSzPct val="25000"/>
              <a:buNone/>
            </a:pPr>
            <a:r>
              <a:rPr lang="en-US" sz="3200" b="1" dirty="0" err="1">
                <a:latin typeface="Arial Black"/>
                <a:ea typeface="Arial Black"/>
                <a:cs typeface="Arial Black"/>
                <a:sym typeface="Arial Black"/>
              </a:rPr>
              <a:t>Ієрархія</a:t>
            </a:r>
            <a:endParaRPr lang="en-US" sz="3200" b="1" dirty="0">
              <a:latin typeface="Arial Black"/>
              <a:ea typeface="Arial Black"/>
              <a:cs typeface="Arial Black"/>
              <a:sym typeface="Arial Black"/>
            </a:endParaRPr>
          </a:p>
        </p:txBody>
      </p:sp>
      <p:sp>
        <p:nvSpPr>
          <p:cNvPr id="258" name="Shape 258"/>
          <p:cNvSpPr txBox="1"/>
          <p:nvPr/>
        </p:nvSpPr>
        <p:spPr>
          <a:xfrm>
            <a:off x="8768623" y="5206363"/>
            <a:ext cx="3684270" cy="1253489"/>
          </a:xfrm>
          <a:prstGeom prst="rect">
            <a:avLst/>
          </a:prstGeom>
          <a:noFill/>
          <a:ln>
            <a:noFill/>
          </a:ln>
        </p:spPr>
        <p:txBody>
          <a:bodyPr lIns="0" tIns="0" rIns="0" bIns="0" anchor="t" anchorCtr="0">
            <a:noAutofit/>
          </a:bodyPr>
          <a:lstStyle/>
          <a:p>
            <a:pPr marL="40640" marR="0" lvl="0" indent="-2540" algn="l" rtl="0">
              <a:lnSpc>
                <a:spcPct val="100000"/>
              </a:lnSpc>
              <a:spcBef>
                <a:spcPts val="0"/>
              </a:spcBef>
              <a:spcAft>
                <a:spcPts val="0"/>
              </a:spcAft>
              <a:buSzPct val="25000"/>
              <a:buNone/>
            </a:pPr>
            <a:r>
              <a:rPr lang="en-US" sz="3200" b="1" dirty="0">
                <a:latin typeface="Arial"/>
                <a:ea typeface="Arial"/>
                <a:cs typeface="Arial"/>
                <a:sym typeface="Arial"/>
              </a:rPr>
              <a:t>Zero Waste Europe</a:t>
            </a:r>
          </a:p>
          <a:p>
            <a:pPr marL="12700" marR="80645" lvl="0" indent="0" algn="l" rtl="0">
              <a:lnSpc>
                <a:spcPct val="100000"/>
              </a:lnSpc>
              <a:spcBef>
                <a:spcPts val="1515"/>
              </a:spcBef>
              <a:buSzPct val="25000"/>
              <a:buNone/>
            </a:pPr>
            <a:r>
              <a:rPr lang="en-US" sz="1800" u="sng" dirty="0">
                <a:solidFill>
                  <a:schemeClr val="hlink"/>
                </a:solidFill>
                <a:latin typeface="Calibri"/>
                <a:ea typeface="Calibri"/>
                <a:cs typeface="Calibri"/>
                <a:sym typeface="Calibri"/>
                <a:hlinkClick r:id="rId13"/>
              </a:rPr>
              <a:t>https://www.zerowasteeurope.eu/201  3/04/zero-waste-hierarchy/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p:nvPr/>
        </p:nvSpPr>
        <p:spPr>
          <a:xfrm>
            <a:off x="1460075" y="1305300"/>
            <a:ext cx="9055500" cy="4247400"/>
          </a:xfrm>
          <a:prstGeom prst="rect">
            <a:avLst/>
          </a:prstGeom>
          <a:noFill/>
          <a:ln>
            <a:noFill/>
          </a:ln>
        </p:spPr>
        <p:txBody>
          <a:bodyPr lIns="91425" tIns="91425" rIns="91425" bIns="91425" anchor="ctr" anchorCtr="0">
            <a:noAutofit/>
          </a:bodyPr>
          <a:lstStyle/>
          <a:p>
            <a:pPr marL="457200" lvl="0" indent="-406400" rtl="0">
              <a:spcBef>
                <a:spcPts val="0"/>
              </a:spcBef>
              <a:buClr>
                <a:schemeClr val="dk1"/>
              </a:buClr>
              <a:buSzPct val="100000"/>
              <a:buChar char="●"/>
            </a:pPr>
            <a:r>
              <a:rPr lang="en-US" sz="2800">
                <a:solidFill>
                  <a:schemeClr val="dk1"/>
                </a:solidFill>
              </a:rPr>
              <a:t>Мінімізація  відходів</a:t>
            </a:r>
          </a:p>
          <a:p>
            <a:pPr lvl="0" rtl="0">
              <a:spcBef>
                <a:spcPts val="0"/>
              </a:spcBef>
              <a:buNone/>
            </a:pPr>
            <a:endParaRPr sz="2800">
              <a:solidFill>
                <a:schemeClr val="dk1"/>
              </a:solidFill>
            </a:endParaRPr>
          </a:p>
          <a:p>
            <a:pPr marL="457200" lvl="0" indent="-406400" rtl="0">
              <a:spcBef>
                <a:spcPts val="0"/>
              </a:spcBef>
              <a:buClr>
                <a:schemeClr val="dk1"/>
              </a:buClr>
              <a:buSzPct val="100000"/>
              <a:buChar char="●"/>
            </a:pPr>
            <a:r>
              <a:rPr lang="en-US" sz="2800">
                <a:solidFill>
                  <a:schemeClr val="dk1"/>
                </a:solidFill>
              </a:rPr>
              <a:t>Органічні відходи</a:t>
            </a:r>
          </a:p>
          <a:p>
            <a:pPr lvl="0" rtl="0">
              <a:spcBef>
                <a:spcPts val="0"/>
              </a:spcBef>
              <a:buNone/>
            </a:pPr>
            <a:endParaRPr sz="2800">
              <a:solidFill>
                <a:schemeClr val="dk1"/>
              </a:solidFill>
            </a:endParaRPr>
          </a:p>
          <a:p>
            <a:pPr marL="457200" lvl="0" indent="-406400" rtl="0">
              <a:spcBef>
                <a:spcPts val="0"/>
              </a:spcBef>
              <a:buClr>
                <a:schemeClr val="dk1"/>
              </a:buClr>
              <a:buSzPct val="100000"/>
              <a:buChar char="●"/>
            </a:pPr>
            <a:r>
              <a:rPr lang="en-US" sz="2800">
                <a:solidFill>
                  <a:schemeClr val="dk1"/>
                </a:solidFill>
              </a:rPr>
              <a:t>Роздільний збір та переробка вторсировини</a:t>
            </a:r>
          </a:p>
          <a:p>
            <a:pPr lvl="0" rtl="0">
              <a:spcBef>
                <a:spcPts val="0"/>
              </a:spcBef>
              <a:buNone/>
            </a:pPr>
            <a:endParaRPr sz="2800">
              <a:solidFill>
                <a:schemeClr val="dk1"/>
              </a:solidFill>
            </a:endParaRPr>
          </a:p>
          <a:p>
            <a:pPr marL="457200" lvl="0" indent="-406400" rtl="0">
              <a:spcBef>
                <a:spcPts val="0"/>
              </a:spcBef>
              <a:buClr>
                <a:schemeClr val="dk1"/>
              </a:buClr>
              <a:buSzPct val="100000"/>
              <a:buChar char="●"/>
            </a:pPr>
            <a:r>
              <a:rPr lang="en-US" sz="2800">
                <a:solidFill>
                  <a:schemeClr val="dk1"/>
                </a:solidFill>
              </a:rPr>
              <a:t>Управління небезпечними відходами </a:t>
            </a:r>
          </a:p>
        </p:txBody>
      </p:sp>
      <p:sp>
        <p:nvSpPr>
          <p:cNvPr id="264" name="Shape 264"/>
          <p:cNvSpPr/>
          <p:nvPr/>
        </p:nvSpPr>
        <p:spPr>
          <a:xfrm>
            <a:off x="9777982" y="473962"/>
            <a:ext cx="1652100" cy="752999"/>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p:nvPr/>
        </p:nvSpPr>
        <p:spPr>
          <a:xfrm>
            <a:off x="638981" y="549521"/>
            <a:ext cx="9662015" cy="4703613"/>
          </a:xfrm>
          <a:prstGeom prst="rect">
            <a:avLst/>
          </a:prstGeom>
          <a:noFill/>
          <a:ln>
            <a:noFill/>
          </a:ln>
        </p:spPr>
        <p:txBody>
          <a:bodyPr lIns="91425" tIns="91425" rIns="91425" bIns="91425" anchor="ctr" anchorCtr="0">
            <a:noAutofit/>
          </a:bodyPr>
          <a:lstStyle/>
          <a:p>
            <a:pPr marL="50800" lvl="0" rtl="0">
              <a:spcBef>
                <a:spcPts val="0"/>
              </a:spcBef>
              <a:buClr>
                <a:schemeClr val="dk1"/>
              </a:buClr>
              <a:buSzPct val="100000"/>
            </a:pPr>
            <a:r>
              <a:rPr lang="uk-UA" sz="2800" dirty="0">
                <a:solidFill>
                  <a:schemeClr val="dk1"/>
                </a:solidFill>
              </a:rPr>
              <a:t>Заходи:</a:t>
            </a:r>
          </a:p>
          <a:p>
            <a:pPr marL="50800" lvl="0" rtl="0">
              <a:spcBef>
                <a:spcPts val="0"/>
              </a:spcBef>
              <a:buClr>
                <a:schemeClr val="dk1"/>
              </a:buClr>
              <a:buSzPct val="100000"/>
            </a:pPr>
            <a:endParaRPr lang="uk-UA" sz="2800" dirty="0">
              <a:solidFill>
                <a:schemeClr val="dk1"/>
              </a:solidFill>
            </a:endParaRPr>
          </a:p>
          <a:p>
            <a:pPr marL="285750" indent="-285750">
              <a:buFont typeface="Arial" panose="020B0604020202020204" pitchFamily="34" charset="0"/>
              <a:buChar char="•"/>
            </a:pPr>
            <a:r>
              <a:rPr lang="uk-UA" sz="1500" dirty="0"/>
              <a:t>Впровадити у м. Львові тимчасову систему збору відходів по фракціях: мокра (органіка та інші мокрі відходи) та суха (змішані відходи).  Одночасно з двома фракціями відходів, запровадити сортування вторинної сировини на скло та пластик.</a:t>
            </a:r>
          </a:p>
          <a:p>
            <a:pPr marL="285750" indent="-285750">
              <a:buFont typeface="Arial" panose="020B0604020202020204" pitchFamily="34" charset="0"/>
              <a:buChar char="•"/>
            </a:pPr>
            <a:endParaRPr lang="uk-UA" sz="1500" dirty="0"/>
          </a:p>
          <a:p>
            <a:pPr marL="285750" indent="-285750">
              <a:buFont typeface="Arial" panose="020B0604020202020204" pitchFamily="34" charset="0"/>
              <a:buChar char="•"/>
            </a:pPr>
            <a:r>
              <a:rPr lang="uk-UA" sz="1500" dirty="0"/>
              <a:t>Забезпечити інформаційну підтримку організацій та ініціатив, які сприяють роздільному збору вторинної сировини.</a:t>
            </a:r>
          </a:p>
          <a:p>
            <a:endParaRPr lang="uk-UA" sz="1500" dirty="0"/>
          </a:p>
          <a:p>
            <a:pPr marL="285750" indent="-285750">
              <a:buFont typeface="Arial" panose="020B0604020202020204" pitchFamily="34" charset="0"/>
              <a:buChar char="•"/>
            </a:pPr>
            <a:r>
              <a:rPr lang="uk-UA" sz="1500" dirty="0"/>
              <a:t>В усіх установах, підприємствах та організаціях на території міста Львова запровадити роздільний збір принаймні пластику, скла та паперу, а за можливості й інших видів вторинної сировини</a:t>
            </a:r>
          </a:p>
          <a:p>
            <a:pPr marL="285750" indent="-285750">
              <a:buFont typeface="Arial" panose="020B0604020202020204" pitchFamily="34" charset="0"/>
              <a:buChar char="•"/>
            </a:pPr>
            <a:endParaRPr lang="uk-UA" sz="1500" dirty="0"/>
          </a:p>
          <a:p>
            <a:pPr marL="285750" indent="-285750">
              <a:buFont typeface="Arial" panose="020B0604020202020204" pitchFamily="34" charset="0"/>
              <a:buChar char="•"/>
            </a:pPr>
            <a:r>
              <a:rPr lang="uk-UA" sz="1500" dirty="0"/>
              <a:t>Проводити </a:t>
            </a:r>
            <a:r>
              <a:rPr lang="en-US" sz="1500" dirty="0" err="1"/>
              <a:t>регулярний</a:t>
            </a:r>
            <a:r>
              <a:rPr lang="en-US" sz="1500" dirty="0"/>
              <a:t> </a:t>
            </a:r>
            <a:r>
              <a:rPr lang="en-US" sz="1500" dirty="0" err="1"/>
              <a:t>моніторинг</a:t>
            </a:r>
            <a:r>
              <a:rPr lang="en-US" sz="1500" dirty="0"/>
              <a:t> </a:t>
            </a:r>
            <a:r>
              <a:rPr lang="en-US" sz="1500" dirty="0" err="1"/>
              <a:t>морфології</a:t>
            </a:r>
            <a:r>
              <a:rPr lang="en-US" sz="1500" dirty="0"/>
              <a:t> </a:t>
            </a:r>
            <a:r>
              <a:rPr lang="en-US" sz="1500" dirty="0" err="1"/>
              <a:t>відходів</a:t>
            </a:r>
            <a:r>
              <a:rPr lang="en-US" sz="1500" dirty="0"/>
              <a:t> </a:t>
            </a:r>
            <a:r>
              <a:rPr lang="en-US" sz="1500" dirty="0" err="1"/>
              <a:t>та</a:t>
            </a:r>
            <a:r>
              <a:rPr lang="en-US" sz="1500" dirty="0"/>
              <a:t> </a:t>
            </a:r>
            <a:r>
              <a:rPr lang="en-US" sz="1500" dirty="0" err="1"/>
              <a:t>його</a:t>
            </a:r>
            <a:r>
              <a:rPr lang="en-US" sz="1500" dirty="0"/>
              <a:t> </a:t>
            </a:r>
            <a:r>
              <a:rPr lang="en-US" sz="1500" dirty="0" err="1"/>
              <a:t>використання</a:t>
            </a:r>
            <a:r>
              <a:rPr lang="en-US" sz="1500" dirty="0"/>
              <a:t> </a:t>
            </a:r>
            <a:r>
              <a:rPr lang="en-US" sz="1500" dirty="0" err="1"/>
              <a:t>для</a:t>
            </a:r>
            <a:r>
              <a:rPr lang="en-US" sz="1500" dirty="0"/>
              <a:t> </a:t>
            </a:r>
            <a:r>
              <a:rPr lang="en-US" sz="1500" dirty="0" err="1"/>
              <a:t>стимлювання</a:t>
            </a:r>
            <a:r>
              <a:rPr lang="en-US" sz="1500" dirty="0"/>
              <a:t> </a:t>
            </a:r>
            <a:r>
              <a:rPr lang="en-US" sz="1500" dirty="0" err="1"/>
              <a:t>нових</a:t>
            </a:r>
            <a:r>
              <a:rPr lang="uk-UA" sz="1500" dirty="0"/>
              <a:t> </a:t>
            </a:r>
            <a:r>
              <a:rPr lang="en-US" sz="1500" dirty="0" err="1"/>
              <a:t>бізнесів</a:t>
            </a:r>
            <a:r>
              <a:rPr lang="en-US" sz="1500" dirty="0"/>
              <a:t> з </a:t>
            </a:r>
            <a:r>
              <a:rPr lang="en-US" sz="1500" dirty="0" err="1"/>
              <a:t>переробки</a:t>
            </a:r>
            <a:r>
              <a:rPr lang="uk-UA" sz="1500" dirty="0">
                <a:solidFill>
                  <a:schemeClr val="dk1"/>
                </a:solidFill>
              </a:rPr>
              <a:t> </a:t>
            </a:r>
          </a:p>
          <a:p>
            <a:pPr marL="285750" indent="-285750">
              <a:buFont typeface="Arial" panose="020B0604020202020204" pitchFamily="34" charset="0"/>
              <a:buChar char="•"/>
            </a:pPr>
            <a:endParaRPr lang="uk-UA" sz="1500" dirty="0">
              <a:solidFill>
                <a:schemeClr val="dk1"/>
              </a:solidFill>
            </a:endParaRPr>
          </a:p>
        </p:txBody>
      </p:sp>
      <p:sp>
        <p:nvSpPr>
          <p:cNvPr id="264" name="Shape 264"/>
          <p:cNvSpPr/>
          <p:nvPr/>
        </p:nvSpPr>
        <p:spPr>
          <a:xfrm>
            <a:off x="9777982" y="473962"/>
            <a:ext cx="1652100" cy="752999"/>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extLst>
      <p:ext uri="{BB962C8B-B14F-4D97-AF65-F5344CB8AC3E}">
        <p14:creationId xmlns:p14="http://schemas.microsoft.com/office/powerpoint/2010/main" val="126877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p:nvPr/>
        </p:nvSpPr>
        <p:spPr>
          <a:xfrm>
            <a:off x="741617" y="1323962"/>
            <a:ext cx="11005623" cy="4247400"/>
          </a:xfrm>
          <a:prstGeom prst="rect">
            <a:avLst/>
          </a:prstGeom>
          <a:noFill/>
          <a:ln>
            <a:noFill/>
          </a:ln>
        </p:spPr>
        <p:txBody>
          <a:bodyPr lIns="91425" tIns="91425" rIns="91425" bIns="91425" anchor="ctr" anchorCtr="0">
            <a:noAutofit/>
          </a:bodyPr>
          <a:lstStyle/>
          <a:p>
            <a:pPr marL="50800" lvl="0" rtl="0">
              <a:spcBef>
                <a:spcPts val="0"/>
              </a:spcBef>
              <a:buClr>
                <a:schemeClr val="dk1"/>
              </a:buClr>
              <a:buSzPct val="100000"/>
            </a:pPr>
            <a:r>
              <a:rPr lang="uk-UA" sz="2800" dirty="0">
                <a:solidFill>
                  <a:schemeClr val="dk1"/>
                </a:solidFill>
              </a:rPr>
              <a:t>Заходи:</a:t>
            </a:r>
          </a:p>
          <a:p>
            <a:pPr marL="50800" lvl="0" rtl="0">
              <a:spcBef>
                <a:spcPts val="0"/>
              </a:spcBef>
              <a:buClr>
                <a:schemeClr val="dk1"/>
              </a:buClr>
              <a:buSzPct val="100000"/>
            </a:pPr>
            <a:endParaRPr lang="uk-UA" sz="2800" dirty="0">
              <a:solidFill>
                <a:schemeClr val="dk1"/>
              </a:solidFill>
            </a:endParaRPr>
          </a:p>
          <a:p>
            <a:pPr marL="285750" indent="-285750">
              <a:buFont typeface="Arial" panose="020B0604020202020204" pitchFamily="34" charset="0"/>
              <a:buChar char="•"/>
            </a:pPr>
            <a:r>
              <a:rPr lang="uk-UA" dirty="0"/>
              <a:t>Розробити систему критеріїв та індикаторів, які будуть використовуватись установами, підприємствами та організаціями на території міста Львова при створені планів мінімізації відходів</a:t>
            </a:r>
          </a:p>
          <a:p>
            <a:endParaRPr lang="uk-UA" dirty="0"/>
          </a:p>
          <a:p>
            <a:pPr marL="285750" indent="-285750">
              <a:buFont typeface="Arial" panose="020B0604020202020204" pitchFamily="34" charset="0"/>
              <a:buChar char="•"/>
            </a:pPr>
            <a:r>
              <a:rPr lang="uk-UA" sz="1500" dirty="0"/>
              <a:t>Індикаторні показники ефективності виконання Програми розробляють виконавчі органи міської ради та затверджує виконавчий комітет Львівської міської ради. За базовий рівень беруться показники по твердих побутових відходах, зафіксовані на рівні 2017 року. Досягнення мети оцінюється у порівнянні з показниками базового рівня. </a:t>
            </a:r>
          </a:p>
          <a:p>
            <a:endParaRPr lang="uk-UA" sz="1500" dirty="0">
              <a:solidFill>
                <a:schemeClr val="dk1"/>
              </a:solidFill>
            </a:endParaRPr>
          </a:p>
          <a:p>
            <a:pPr marL="285750" indent="-285750">
              <a:buFont typeface="Arial" panose="020B0604020202020204" pitchFamily="34" charset="0"/>
              <a:buChar char="•"/>
            </a:pPr>
            <a:r>
              <a:rPr lang="uk-UA" sz="1500" dirty="0"/>
              <a:t>Розробити тарифні ставки на вивезення твердих побутових відходів за принципом “скільки викидаєш - стільки платиш”. </a:t>
            </a:r>
          </a:p>
          <a:p>
            <a:endParaRPr lang="uk-UA" sz="1500" dirty="0"/>
          </a:p>
          <a:p>
            <a:pPr marL="285750" indent="-285750">
              <a:buFont typeface="Arial" panose="020B0604020202020204" pitchFamily="34" charset="0"/>
              <a:buChar char="•"/>
            </a:pPr>
            <a:r>
              <a:rPr lang="uk-UA" sz="1500" dirty="0"/>
              <a:t>Налагодити комунікацію з торговими мережами щодо зміни стандартів обслуговування, скерованих на мінімізацію відходів після здійснених покупцями покупок, а також запровадження практик "нуль відходів" у супермаркетах.</a:t>
            </a:r>
          </a:p>
          <a:p>
            <a:pPr marL="285750" indent="-285750">
              <a:buFont typeface="Arial" panose="020B0604020202020204" pitchFamily="34" charset="0"/>
              <a:buChar char="•"/>
            </a:pPr>
            <a:endParaRPr lang="uk-UA" sz="1500" dirty="0"/>
          </a:p>
          <a:p>
            <a:pPr marL="285750" indent="-285750">
              <a:buFont typeface="Arial" panose="020B0604020202020204" pitchFamily="34" charset="0"/>
              <a:buChar char="•"/>
            </a:pPr>
            <a:r>
              <a:rPr lang="uk-UA" sz="1500" dirty="0"/>
              <a:t>Створити систему компостування зеленої органіки (трава, гілки, листя) при школах, садочках, прибудинкових територіях.</a:t>
            </a:r>
          </a:p>
          <a:p>
            <a:pPr marL="285750" indent="-285750">
              <a:buFont typeface="Arial" panose="020B0604020202020204" pitchFamily="34" charset="0"/>
              <a:buChar char="•"/>
            </a:pPr>
            <a:endParaRPr lang="uk-UA" sz="1500" dirty="0"/>
          </a:p>
          <a:p>
            <a:pPr marL="285750" indent="-285750">
              <a:buFont typeface="Arial" panose="020B0604020202020204" pitchFamily="34" charset="0"/>
              <a:buChar char="•"/>
            </a:pPr>
            <a:r>
              <a:rPr lang="uk-UA" sz="1500" dirty="0"/>
              <a:t>Створити спеціальний план поводження з небезпечними відходами.</a:t>
            </a:r>
          </a:p>
          <a:p>
            <a:endParaRPr lang="uk-UA" sz="1500" dirty="0"/>
          </a:p>
          <a:p>
            <a:pPr marL="285750" indent="-285750">
              <a:buFont typeface="Arial" panose="020B0604020202020204" pitchFamily="34" charset="0"/>
              <a:buChar char="•"/>
            </a:pPr>
            <a:r>
              <a:rPr lang="uk-UA" sz="1500" dirty="0"/>
              <a:t>Проводити комунікаційні кампанії щодо промоції Програми</a:t>
            </a:r>
            <a:endParaRPr lang="en-US" sz="1500" dirty="0">
              <a:solidFill>
                <a:schemeClr val="dk1"/>
              </a:solidFill>
            </a:endParaRPr>
          </a:p>
        </p:txBody>
      </p:sp>
      <p:sp>
        <p:nvSpPr>
          <p:cNvPr id="264" name="Shape 264"/>
          <p:cNvSpPr/>
          <p:nvPr/>
        </p:nvSpPr>
        <p:spPr>
          <a:xfrm>
            <a:off x="9777982" y="473962"/>
            <a:ext cx="1652100" cy="752999"/>
          </a:xfrm>
          <a:prstGeom prst="rect">
            <a:avLst/>
          </a:prstGeom>
          <a:blipFill rotWithShape="1">
            <a:blip r:embed="rId3">
              <a:alphaModFix/>
            </a:blip>
            <a:stretch>
              <a:fillRect/>
            </a:stretch>
          </a:blipFill>
          <a:ln>
            <a:noFill/>
          </a:ln>
        </p:spPr>
        <p:txBody>
          <a:bodyPr lIns="0" tIns="0" rIns="0" bIns="0" anchor="t" anchorCtr="0">
            <a:noAutofit/>
          </a:bodyPr>
          <a:lstStyle/>
          <a:p>
            <a:pPr marL="0" marR="0" lvl="0" indent="0" algn="l" rtl="0">
              <a:spcBef>
                <a:spcPts val="0"/>
              </a:spcBef>
              <a:buNone/>
            </a:pPr>
            <a:endParaRPr sz="1800"/>
          </a:p>
        </p:txBody>
      </p:sp>
    </p:spTree>
    <p:extLst>
      <p:ext uri="{BB962C8B-B14F-4D97-AF65-F5344CB8AC3E}">
        <p14:creationId xmlns:p14="http://schemas.microsoft.com/office/powerpoint/2010/main" val="310534391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358</Words>
  <Application>Microsoft Office PowerPoint</Application>
  <PresentationFormat>Широкий екран</PresentationFormat>
  <Paragraphs>93</Paragraphs>
  <Slides>22</Slides>
  <Notes>22</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22</vt:i4>
      </vt:variant>
    </vt:vector>
  </HeadingPairs>
  <TitlesOfParts>
    <vt:vector size="29" baseType="lpstr">
      <vt:lpstr>Arial Narrow</vt:lpstr>
      <vt:lpstr>Noto Sans Symbols</vt:lpstr>
      <vt:lpstr>Arial</vt:lpstr>
      <vt:lpstr>Times New Roman</vt:lpstr>
      <vt:lpstr>Arial Black</vt:lpstr>
      <vt:lpstr>Calibri</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Мінімізація та збереження матеріалів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cp:lastModifiedBy>Кожокарь Тетяна</cp:lastModifiedBy>
  <cp:revision>5</cp:revision>
  <dcterms:modified xsi:type="dcterms:W3CDTF">2017-06-29T09:51:00Z</dcterms:modified>
</cp:coreProperties>
</file>