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84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210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731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390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964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06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175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269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046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032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30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870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51385-DCF7-4D6B-8D22-1FB9FEE02DBF}" type="datetimeFigureOut">
              <a:rPr lang="uk-UA" smtClean="0"/>
              <a:t>14.11.2017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DEA64-A50B-4187-AA4C-86D95A86A5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386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6" name="Picture 2" descr="C:\Users\User\Downloads\23517989_2118688774823813_1128454606130005718_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8"/>
                    </a14:imgEffect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5484" b="25484"/>
          <a:stretch/>
        </p:blipFill>
        <p:spPr bwMode="auto">
          <a:xfrm>
            <a:off x="0" y="0"/>
            <a:ext cx="9324528" cy="68580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2803" y="1340768"/>
            <a:ext cx="8458919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Стратегія розвитку</a:t>
            </a:r>
          </a:p>
          <a:p>
            <a:pPr algn="ctr"/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Львівського будинку </a:t>
            </a:r>
          </a:p>
          <a:p>
            <a:pPr algn="ctr"/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органної та камерної</a:t>
            </a:r>
          </a:p>
          <a:p>
            <a:pPr algn="ctr"/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музики</a:t>
            </a:r>
            <a:endParaRPr lang="uk-U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9474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1508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1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43000"/>
          </a:xfrm>
        </p:spPr>
        <p:txBody>
          <a:bodyPr>
            <a:noAutofit/>
          </a:bodyPr>
          <a:lstStyle/>
          <a:p>
            <a:r>
              <a:rPr lang="uk-UA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Перетворення</a:t>
            </a:r>
            <a:endParaRPr lang="uk-UA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Доступність</a:t>
            </a:r>
          </a:p>
          <a:p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Благоустрій</a:t>
            </a:r>
          </a:p>
          <a:p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Команда</a:t>
            </a: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#team-building</a:t>
            </a:r>
            <a:endParaRPr lang="uk-UA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Фірмовий стиль</a:t>
            </a: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#identity</a:t>
            </a:r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568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ownloads\3_235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4655" b="3992"/>
          <a:stretch/>
        </p:blipFill>
        <p:spPr bwMode="auto">
          <a:xfrm>
            <a:off x="-27483" y="0"/>
            <a:ext cx="917148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Інфраструктура</a:t>
            </a:r>
            <a:endParaRPr lang="uk-UA" sz="8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Єдине квиткове поле</a:t>
            </a:r>
          </a:p>
          <a:p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Комфорт та навігація</a:t>
            </a:r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chemeClr val="bg1"/>
                </a:solidFill>
              </a:rPr>
              <a:t>#</a:t>
            </a:r>
            <a:r>
              <a:rPr lang="uk-UA" dirty="0" smtClean="0">
                <a:solidFill>
                  <a:schemeClr val="bg1"/>
                </a:solidFill>
              </a:rPr>
              <a:t>гостинність </a:t>
            </a:r>
            <a:r>
              <a:rPr lang="en-US" dirty="0" smtClean="0">
                <a:solidFill>
                  <a:schemeClr val="bg1"/>
                </a:solidFill>
              </a:rPr>
              <a:t>#</a:t>
            </a:r>
            <a:r>
              <a:rPr lang="uk-UA" dirty="0" smtClean="0">
                <a:solidFill>
                  <a:schemeClr val="bg1"/>
                </a:solidFill>
              </a:rPr>
              <a:t>ремонт </a:t>
            </a:r>
            <a:r>
              <a:rPr lang="en-US" dirty="0" smtClean="0">
                <a:solidFill>
                  <a:schemeClr val="bg1"/>
                </a:solidFill>
              </a:rPr>
              <a:t>#</a:t>
            </a:r>
            <a:r>
              <a:rPr lang="uk-UA" dirty="0" smtClean="0">
                <a:solidFill>
                  <a:schemeClr val="bg1"/>
                </a:solidFill>
              </a:rPr>
              <a:t>розмітка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Маркетинг, промоція </a:t>
            </a:r>
            <a:br>
              <a:rPr lang="uk-U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chemeClr val="bg1"/>
                </a:solidFill>
              </a:rPr>
              <a:t>#</a:t>
            </a:r>
            <a:r>
              <a:rPr lang="en-US" dirty="0" err="1" smtClean="0">
                <a:solidFill>
                  <a:schemeClr val="bg1"/>
                </a:solidFill>
              </a:rPr>
              <a:t>pr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#</a:t>
            </a:r>
            <a:r>
              <a:rPr lang="uk-UA" dirty="0" smtClean="0">
                <a:solidFill>
                  <a:schemeClr val="bg1"/>
                </a:solidFill>
              </a:rPr>
              <a:t>сувеніри </a:t>
            </a:r>
            <a:r>
              <a:rPr lang="en-US" dirty="0" smtClean="0">
                <a:solidFill>
                  <a:schemeClr val="bg1"/>
                </a:solidFill>
              </a:rPr>
              <a:t>#brand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0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ownloads\90905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8889" r="18889"/>
          <a:stretch/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Контент</a:t>
            </a:r>
            <a:endParaRPr lang="uk-UA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Продовження традиції органних концертів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Розширення репертуарної політики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Продовження і поглиблення співпраці з </a:t>
            </a:r>
            <a:b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освітніми закладами</a:t>
            </a:r>
          </a:p>
          <a:p>
            <a:r>
              <a:rPr lang="uk-U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Мультидисциплінарні</a:t>
            </a:r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проекти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Екскурсії </a:t>
            </a:r>
          </a:p>
          <a:p>
            <a:pPr marL="0" indent="0">
              <a:buNone/>
            </a:pPr>
            <a:endParaRPr lang="uk-UA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9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ownloads\18194195_1062229687244201_1332731002193670971_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87" t="2086" r="6832" b="231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62272" y="908720"/>
            <a:ext cx="9468544" cy="1143000"/>
          </a:xfrm>
        </p:spPr>
        <p:txBody>
          <a:bodyPr>
            <a:noAutofit/>
          </a:bodyPr>
          <a:lstStyle/>
          <a:p>
            <a:r>
              <a:rPr lang="uk-UA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Міжнародна співпраця</a:t>
            </a:r>
            <a:endParaRPr lang="uk-UA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780928"/>
            <a:ext cx="8208912" cy="3168352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Використання власних та встановлення нових творчих напрацювань</a:t>
            </a:r>
          </a:p>
          <a:p>
            <a:r>
              <a:rPr lang="uk-U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Фонди, грантова  діяльність</a:t>
            </a:r>
            <a:endParaRPr lang="uk-U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624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ownloads\Львів Степана Бандери 8 ,  Львов Степана Бандеры, 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7" r="13805" b="12759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44824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зустрічі в Органному залі!</a:t>
            </a:r>
            <a:endParaRPr lang="uk-UA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196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58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Перетворення</vt:lpstr>
      <vt:lpstr>Інфраструктура</vt:lpstr>
      <vt:lpstr>Контент</vt:lpstr>
      <vt:lpstr>Міжнародна співпраця</vt:lpstr>
      <vt:lpstr>До зустрічі в Органному залі!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Користувач Windows</dc:creator>
  <cp:lastModifiedBy>Користувач Windows</cp:lastModifiedBy>
  <cp:revision>5</cp:revision>
  <dcterms:created xsi:type="dcterms:W3CDTF">2017-11-14T12:15:06Z</dcterms:created>
  <dcterms:modified xsi:type="dcterms:W3CDTF">2017-11-14T13:04:28Z</dcterms:modified>
</cp:coreProperties>
</file>