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6" r:id="rId3"/>
    <p:sldId id="277" r:id="rId4"/>
    <p:sldId id="279" r:id="rId5"/>
    <p:sldId id="284" r:id="rId6"/>
    <p:sldId id="285" r:id="rId7"/>
    <p:sldId id="286" r:id="rId8"/>
    <p:sldId id="283" r:id="rId9"/>
    <p:sldId id="271" r:id="rId10"/>
    <p:sldId id="287" r:id="rId11"/>
    <p:sldId id="269" r:id="rId12"/>
    <p:sldId id="274" r:id="rId13"/>
    <p:sldId id="275" r:id="rId14"/>
    <p:sldId id="266" r:id="rId15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2121"/>
    <a:srgbClr val="62BB4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930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87746748698219E-2"/>
          <c:y val="1.8446744693668519E-2"/>
          <c:w val="0.93481428969288805"/>
          <c:h val="0.926112530034964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F4-4C7D-8CF8-1EDFDE25D10F}"/>
              </c:ext>
            </c:extLst>
          </c:dPt>
          <c:val>
            <c:numRef>
              <c:f>Лист1!$F$37:$G$37</c:f>
              <c:numCache>
                <c:formatCode>General</c:formatCode>
                <c:ptCount val="2"/>
                <c:pt idx="0">
                  <c:v>7.9</c:v>
                </c:pt>
                <c:pt idx="1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AF4-4C7D-8CF8-1EDFDE25D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198592"/>
        <c:axId val="201249536"/>
      </c:barChart>
      <c:catAx>
        <c:axId val="201198592"/>
        <c:scaling>
          <c:orientation val="minMax"/>
        </c:scaling>
        <c:delete val="1"/>
        <c:axPos val="b"/>
        <c:majorTickMark val="none"/>
        <c:minorTickMark val="none"/>
        <c:tickLblPos val="nextTo"/>
        <c:crossAx val="201249536"/>
        <c:crosses val="autoZero"/>
        <c:auto val="0"/>
        <c:lblAlgn val="ctr"/>
        <c:lblOffset val="100"/>
        <c:noMultiLvlLbl val="0"/>
      </c:catAx>
      <c:valAx>
        <c:axId val="2012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119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Списано 115 </c:v>
                </c:pt>
              </c:strCache>
            </c:strRef>
          </c:tx>
          <c:invertIfNegative val="0"/>
          <c:cat>
            <c:numRef>
              <c:f>Лист1!$A$2</c:f>
              <c:numCache>
                <c:formatCode>0.00%</c:formatCode>
                <c:ptCount val="1"/>
                <c:pt idx="0">
                  <c:v>0.95800000000000018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4B-4828-B207-1685539C03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списано 5</c:v>
                </c:pt>
              </c:strCache>
            </c:strRef>
          </c:tx>
          <c:invertIfNegative val="0"/>
          <c:cat>
            <c:numRef>
              <c:f>Лист1!$A$2</c:f>
              <c:numCache>
                <c:formatCode>0.00%</c:formatCode>
                <c:ptCount val="1"/>
                <c:pt idx="0">
                  <c:v>0.95800000000000018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4B-4828-B207-1685539C0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175360"/>
        <c:axId val="194176896"/>
        <c:axId val="0"/>
      </c:bar3DChart>
      <c:catAx>
        <c:axId val="194175360"/>
        <c:scaling>
          <c:orientation val="minMax"/>
        </c:scaling>
        <c:delete val="0"/>
        <c:axPos val="b"/>
        <c:numFmt formatCode="0.00%" sourceLinked="1"/>
        <c:majorTickMark val="out"/>
        <c:minorTickMark val="none"/>
        <c:tickLblPos val="nextTo"/>
        <c:crossAx val="194176896"/>
        <c:crosses val="autoZero"/>
        <c:auto val="1"/>
        <c:lblAlgn val="ctr"/>
        <c:lblOffset val="100"/>
        <c:noMultiLvlLbl val="0"/>
      </c:catAx>
      <c:valAx>
        <c:axId val="19417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1753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рік 0,84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Поточний ремонт в грн.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0.84000000000000019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65-4E1B-A299-14A8054938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рік 1,21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Поточний ремонт в грн.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865-4E1B-A299-14A805493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045440"/>
        <c:axId val="176059520"/>
        <c:axId val="0"/>
      </c:bar3DChart>
      <c:catAx>
        <c:axId val="176045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6059520"/>
        <c:crosses val="autoZero"/>
        <c:auto val="1"/>
        <c:lblAlgn val="ctr"/>
        <c:lblOffset val="100"/>
        <c:noMultiLvlLbl val="0"/>
      </c:catAx>
      <c:valAx>
        <c:axId val="17605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6045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рік 827,1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Ремонти тис.грн.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827.1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58-4D40-BB35-039ECB61D3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рік 1133,1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Ремонти тис.грн.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1942.5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58-4D40-BB35-039ECB61D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804352"/>
        <c:axId val="194806144"/>
        <c:axId val="0"/>
      </c:bar3DChart>
      <c:catAx>
        <c:axId val="19480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4806144"/>
        <c:crosses val="autoZero"/>
        <c:auto val="1"/>
        <c:lblAlgn val="ctr"/>
        <c:lblOffset val="100"/>
        <c:noMultiLvlLbl val="0"/>
      </c:catAx>
      <c:valAx>
        <c:axId val="19480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804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8E9609-D9EA-433B-8A76-E12661B72BF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79B599-2109-4C0C-A3BE-4DDDCA6898E1}">
      <dgm:prSet phldrT="[Текст]" custT="1"/>
      <dgm:spPr/>
      <dgm:t>
        <a:bodyPr/>
        <a:lstStyle/>
        <a:p>
          <a:r>
            <a:rPr lang="ru-RU" sz="3600" b="1" dirty="0" smtClean="0"/>
            <a:t>574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1F57D9A9-CD56-49A6-853E-817F4D407AD8}" type="parTrans" cxnId="{0B0548B3-3AFE-4AF7-A0E5-A3391850FB28}">
      <dgm:prSet/>
      <dgm:spPr/>
      <dgm:t>
        <a:bodyPr/>
        <a:lstStyle/>
        <a:p>
          <a:endParaRPr lang="ru-RU"/>
        </a:p>
      </dgm:t>
    </dgm:pt>
    <dgm:pt modelId="{1104A5C2-8F67-4087-89E3-3D940B2D5A11}" type="sibTrans" cxnId="{0B0548B3-3AFE-4AF7-A0E5-A3391850FB28}">
      <dgm:prSet/>
      <dgm:spPr/>
      <dgm:t>
        <a:bodyPr/>
        <a:lstStyle/>
        <a:p>
          <a:endParaRPr lang="ru-RU"/>
        </a:p>
      </dgm:t>
    </dgm:pt>
    <dgm:pt modelId="{BD992AD2-665C-49DE-BB0E-D7F879984597}">
      <dgm:prSet phldrT="[Текст]" custT="1"/>
      <dgm:spPr/>
      <dgm:t>
        <a:bodyPr/>
        <a:lstStyle/>
        <a:p>
          <a:r>
            <a:rPr lang="ru-RU" sz="2800" dirty="0" err="1" smtClean="0"/>
            <a:t>Укладено</a:t>
          </a:r>
          <a:r>
            <a:rPr lang="ru-RU" sz="2800" dirty="0" smtClean="0"/>
            <a:t> </a:t>
          </a:r>
          <a:r>
            <a:rPr lang="ru-RU" sz="2800" dirty="0" err="1" smtClean="0"/>
            <a:t>угод</a:t>
          </a:r>
          <a:r>
            <a:rPr lang="ru-RU" sz="2800" dirty="0" smtClean="0"/>
            <a:t> на </a:t>
          </a:r>
          <a:r>
            <a:rPr lang="ru-RU" sz="2800" dirty="0" err="1" smtClean="0"/>
            <a:t>управління</a:t>
          </a:r>
          <a:r>
            <a:rPr lang="ru-RU" sz="2800" dirty="0" smtClean="0"/>
            <a:t> з ЛКП</a:t>
          </a:r>
          <a:endParaRPr lang="ru-RU" sz="2800" dirty="0"/>
        </a:p>
      </dgm:t>
    </dgm:pt>
    <dgm:pt modelId="{5A79AA1F-D19C-48B0-BB76-126CEF08E4DB}" type="parTrans" cxnId="{65D450B7-2DB2-47D7-940A-918B0558977B}">
      <dgm:prSet/>
      <dgm:spPr/>
      <dgm:t>
        <a:bodyPr/>
        <a:lstStyle/>
        <a:p>
          <a:endParaRPr lang="ru-RU"/>
        </a:p>
      </dgm:t>
    </dgm:pt>
    <dgm:pt modelId="{FBE188C9-D74F-45F4-8731-4D24501AE17F}" type="sibTrans" cxnId="{65D450B7-2DB2-47D7-940A-918B0558977B}">
      <dgm:prSet/>
      <dgm:spPr/>
      <dgm:t>
        <a:bodyPr/>
        <a:lstStyle/>
        <a:p>
          <a:endParaRPr lang="ru-RU"/>
        </a:p>
      </dgm:t>
    </dgm:pt>
    <dgm:pt modelId="{704D879B-9982-4402-92E4-577C7C3E4388}">
      <dgm:prSet phldrT="[Текст]" custT="1"/>
      <dgm:spPr/>
      <dgm:t>
        <a:bodyPr/>
        <a:lstStyle/>
        <a:p>
          <a:r>
            <a:rPr lang="ru-RU" sz="2800" dirty="0" err="1" smtClean="0"/>
            <a:t>Самоуправління</a:t>
          </a:r>
          <a:endParaRPr lang="ru-RU" sz="2800" dirty="0"/>
        </a:p>
      </dgm:t>
    </dgm:pt>
    <dgm:pt modelId="{1B3D7605-A13E-47C4-A33F-9227C350E2E8}" type="parTrans" cxnId="{8D0BFC94-DEA9-4A35-B1C2-C75300F89479}">
      <dgm:prSet/>
      <dgm:spPr/>
      <dgm:t>
        <a:bodyPr/>
        <a:lstStyle/>
        <a:p>
          <a:endParaRPr lang="ru-RU"/>
        </a:p>
      </dgm:t>
    </dgm:pt>
    <dgm:pt modelId="{37D0ED7A-E8D5-46B5-B384-F0F82680C07A}" type="sibTrans" cxnId="{8D0BFC94-DEA9-4A35-B1C2-C75300F89479}">
      <dgm:prSet/>
      <dgm:spPr/>
      <dgm:t>
        <a:bodyPr/>
        <a:lstStyle/>
        <a:p>
          <a:endParaRPr lang="ru-RU"/>
        </a:p>
      </dgm:t>
    </dgm:pt>
    <dgm:pt modelId="{C3D8D5DB-81AB-4541-85D2-6C390C8EE65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 smtClean="0"/>
            <a:t>46</a:t>
          </a:r>
          <a:endParaRPr lang="ru-RU" sz="3200" b="1" dirty="0" smtClean="0"/>
        </a:p>
      </dgm:t>
    </dgm:pt>
    <dgm:pt modelId="{9A3EF5AF-6AD2-450A-BCBB-CE28367124AF}" type="parTrans" cxnId="{2AC9C307-6804-4F0C-80CF-D4D3E3B43BE2}">
      <dgm:prSet/>
      <dgm:spPr/>
      <dgm:t>
        <a:bodyPr/>
        <a:lstStyle/>
        <a:p>
          <a:endParaRPr lang="ru-RU"/>
        </a:p>
      </dgm:t>
    </dgm:pt>
    <dgm:pt modelId="{239271C0-C4CB-4946-AC77-E239E00F71D7}" type="sibTrans" cxnId="{2AC9C307-6804-4F0C-80CF-D4D3E3B43BE2}">
      <dgm:prSet/>
      <dgm:spPr/>
      <dgm:t>
        <a:bodyPr/>
        <a:lstStyle/>
        <a:p>
          <a:endParaRPr lang="ru-RU"/>
        </a:p>
      </dgm:t>
    </dgm:pt>
    <dgm:pt modelId="{CF0E5312-4AFF-457E-922D-80D492CEF45A}">
      <dgm:prSet phldrT="[Текст]" custT="1"/>
      <dgm:spPr/>
      <dgm:t>
        <a:bodyPr/>
        <a:lstStyle/>
        <a:p>
          <a:r>
            <a:rPr lang="ru-RU" sz="2800" dirty="0" smtClean="0"/>
            <a:t>ОСББ</a:t>
          </a:r>
          <a:endParaRPr lang="ru-RU" sz="2800" dirty="0"/>
        </a:p>
      </dgm:t>
    </dgm:pt>
    <dgm:pt modelId="{B919D299-2C8B-44F0-B0BF-D467E13EBA67}" type="parTrans" cxnId="{D8DB3F17-3164-41B6-B415-B59F68728F27}">
      <dgm:prSet/>
      <dgm:spPr/>
      <dgm:t>
        <a:bodyPr/>
        <a:lstStyle/>
        <a:p>
          <a:endParaRPr lang="ru-RU"/>
        </a:p>
      </dgm:t>
    </dgm:pt>
    <dgm:pt modelId="{8D079BFA-1179-49C3-9DB7-26F67BC25AAB}" type="sibTrans" cxnId="{D8DB3F17-3164-41B6-B415-B59F68728F27}">
      <dgm:prSet/>
      <dgm:spPr/>
      <dgm:t>
        <a:bodyPr/>
        <a:lstStyle/>
        <a:p>
          <a:endParaRPr lang="ru-RU"/>
        </a:p>
      </dgm:t>
    </dgm:pt>
    <dgm:pt modelId="{C978D88A-6A1C-444E-A65A-F506BFD6FE42}">
      <dgm:prSet custT="1"/>
      <dgm:spPr/>
      <dgm:t>
        <a:bodyPr/>
        <a:lstStyle/>
        <a:p>
          <a:r>
            <a:rPr lang="ru-RU" sz="3200" b="1" dirty="0" smtClean="0"/>
            <a:t>0</a:t>
          </a:r>
          <a:endParaRPr lang="ru-RU" sz="3200" b="1" dirty="0"/>
        </a:p>
      </dgm:t>
    </dgm:pt>
    <dgm:pt modelId="{4164B945-180A-49F0-A545-CBCDF3DA24CD}" type="parTrans" cxnId="{776A866B-57E6-412C-90C9-762BE88D225E}">
      <dgm:prSet/>
      <dgm:spPr/>
      <dgm:t>
        <a:bodyPr/>
        <a:lstStyle/>
        <a:p>
          <a:endParaRPr lang="ru-RU"/>
        </a:p>
      </dgm:t>
    </dgm:pt>
    <dgm:pt modelId="{C3F526DA-F6FF-4106-844E-034322F5D059}" type="sibTrans" cxnId="{776A866B-57E6-412C-90C9-762BE88D225E}">
      <dgm:prSet/>
      <dgm:spPr/>
      <dgm:t>
        <a:bodyPr/>
        <a:lstStyle/>
        <a:p>
          <a:endParaRPr lang="ru-RU"/>
        </a:p>
      </dgm:t>
    </dgm:pt>
    <dgm:pt modelId="{9EA73426-D0E1-40D1-A42A-9A9C1A9A72A2}">
      <dgm:prSet custT="1"/>
      <dgm:spPr/>
      <dgm:t>
        <a:bodyPr/>
        <a:lstStyle/>
        <a:p>
          <a:pPr algn="l"/>
          <a:r>
            <a:rPr lang="ru-RU" sz="2800" dirty="0" err="1" smtClean="0"/>
            <a:t>Укладено</a:t>
          </a:r>
          <a:r>
            <a:rPr lang="ru-RU" sz="2800" dirty="0" smtClean="0"/>
            <a:t> </a:t>
          </a:r>
          <a:r>
            <a:rPr lang="ru-RU" sz="2800" dirty="0" err="1" smtClean="0"/>
            <a:t>угод</a:t>
          </a:r>
          <a:r>
            <a:rPr lang="ru-RU" sz="2800" dirty="0" smtClean="0"/>
            <a:t> з </a:t>
          </a:r>
          <a:r>
            <a:rPr lang="ru-RU" sz="2800" dirty="0" err="1" smtClean="0"/>
            <a:t>приватними</a:t>
          </a:r>
          <a:r>
            <a:rPr lang="ru-RU" sz="2800" dirty="0" smtClean="0"/>
            <a:t> </a:t>
          </a:r>
          <a:r>
            <a:rPr lang="ru-RU" sz="2800" dirty="0" err="1" smtClean="0"/>
            <a:t>управляючими</a:t>
          </a:r>
          <a:r>
            <a:rPr lang="ru-RU" sz="2800" dirty="0" smtClean="0"/>
            <a:t> </a:t>
          </a:r>
          <a:r>
            <a:rPr lang="ru-RU" sz="2800" dirty="0" err="1" smtClean="0"/>
            <a:t>компаніями</a:t>
          </a:r>
          <a:endParaRPr lang="ru-RU" sz="2800" dirty="0"/>
        </a:p>
      </dgm:t>
    </dgm:pt>
    <dgm:pt modelId="{C7075411-F90F-499C-955D-43AC451634DF}" type="parTrans" cxnId="{B3B13D73-45FD-49E3-89C8-89F46F0A1992}">
      <dgm:prSet/>
      <dgm:spPr/>
      <dgm:t>
        <a:bodyPr/>
        <a:lstStyle/>
        <a:p>
          <a:endParaRPr lang="ru-RU"/>
        </a:p>
      </dgm:t>
    </dgm:pt>
    <dgm:pt modelId="{63A474E2-D43E-4423-A636-B9AF9F616A92}" type="sibTrans" cxnId="{B3B13D73-45FD-49E3-89C8-89F46F0A1992}">
      <dgm:prSet/>
      <dgm:spPr/>
      <dgm:t>
        <a:bodyPr/>
        <a:lstStyle/>
        <a:p>
          <a:endParaRPr lang="ru-RU"/>
        </a:p>
      </dgm:t>
    </dgm:pt>
    <dgm:pt modelId="{27EB368A-ABCF-439E-8FDE-1165B9450D53}">
      <dgm:prSet phldrT="[Текст]" custT="1"/>
      <dgm:spPr/>
      <dgm:t>
        <a:bodyPr/>
        <a:lstStyle/>
        <a:p>
          <a:r>
            <a:rPr lang="ru-RU" sz="3200" b="1" dirty="0" smtClean="0"/>
            <a:t>190</a:t>
          </a:r>
          <a:endParaRPr lang="ru-RU" sz="3200" b="1" dirty="0"/>
        </a:p>
      </dgm:t>
    </dgm:pt>
    <dgm:pt modelId="{434A7615-087C-498A-8A24-2D264E213BAD}" type="sibTrans" cxnId="{DB931612-2D85-4717-BC6A-A73DD7725909}">
      <dgm:prSet/>
      <dgm:spPr/>
      <dgm:t>
        <a:bodyPr/>
        <a:lstStyle/>
        <a:p>
          <a:endParaRPr lang="ru-RU"/>
        </a:p>
      </dgm:t>
    </dgm:pt>
    <dgm:pt modelId="{1A0BB75E-C496-445E-87F8-403D1D8185B9}" type="parTrans" cxnId="{DB931612-2D85-4717-BC6A-A73DD7725909}">
      <dgm:prSet/>
      <dgm:spPr/>
      <dgm:t>
        <a:bodyPr/>
        <a:lstStyle/>
        <a:p>
          <a:endParaRPr lang="ru-RU"/>
        </a:p>
      </dgm:t>
    </dgm:pt>
    <dgm:pt modelId="{E8500F57-A3A8-4051-881F-92A0013480A5}" type="pres">
      <dgm:prSet presAssocID="{8E8E9609-D9EA-433B-8A76-E12661B72B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C043ED-A326-47C4-BAA5-19BD2ECCD398}" type="pres">
      <dgm:prSet presAssocID="{A679B599-2109-4C0C-A3BE-4DDDCA6898E1}" presName="linNode" presStyleCnt="0"/>
      <dgm:spPr/>
    </dgm:pt>
    <dgm:pt modelId="{F8D29E48-E375-4CAA-AD96-D369391E36E1}" type="pres">
      <dgm:prSet presAssocID="{A679B599-2109-4C0C-A3BE-4DDDCA6898E1}" presName="parentText" presStyleLbl="node1" presStyleIdx="0" presStyleCnt="4" custScaleX="42033" custLinFactNeighborX="-15118" custLinFactNeighborY="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D6AB3-1AAE-418C-96D9-712063113860}" type="pres">
      <dgm:prSet presAssocID="{A679B599-2109-4C0C-A3BE-4DDDCA6898E1}" presName="descendantText" presStyleLbl="alignAccFollowNode1" presStyleIdx="0" presStyleCnt="4" custScaleX="126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9E31A-C0EB-4628-9E07-B6A93D3B869B}" type="pres">
      <dgm:prSet presAssocID="{1104A5C2-8F67-4087-89E3-3D940B2D5A11}" presName="sp" presStyleCnt="0"/>
      <dgm:spPr/>
    </dgm:pt>
    <dgm:pt modelId="{F983F666-61B8-49FC-8CDC-BEF544DE418B}" type="pres">
      <dgm:prSet presAssocID="{27EB368A-ABCF-439E-8FDE-1165B9450D53}" presName="linNode" presStyleCnt="0"/>
      <dgm:spPr/>
    </dgm:pt>
    <dgm:pt modelId="{1E77B55D-D408-4A7C-8CE2-94C15F26E567}" type="pres">
      <dgm:prSet presAssocID="{27EB368A-ABCF-439E-8FDE-1165B9450D53}" presName="parentText" presStyleLbl="node1" presStyleIdx="1" presStyleCnt="4" custScaleX="42033" custLinFactNeighborX="-15118" custLinFactNeighborY="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66702-BE6B-4CBB-9506-AF31269DA658}" type="pres">
      <dgm:prSet presAssocID="{27EB368A-ABCF-439E-8FDE-1165B9450D53}" presName="descendantText" presStyleLbl="alignAccFollowNode1" presStyleIdx="1" presStyleCnt="4" custScaleX="124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204EED-CB10-4C26-AEA1-E673DFBAD021}" type="pres">
      <dgm:prSet presAssocID="{434A7615-087C-498A-8A24-2D264E213BAD}" presName="sp" presStyleCnt="0"/>
      <dgm:spPr/>
    </dgm:pt>
    <dgm:pt modelId="{2011A3B8-C13B-4377-AD1E-FC11D322B797}" type="pres">
      <dgm:prSet presAssocID="{C3D8D5DB-81AB-4541-85D2-6C390C8EE65C}" presName="linNode" presStyleCnt="0"/>
      <dgm:spPr/>
    </dgm:pt>
    <dgm:pt modelId="{A78C0157-D346-4660-8705-015BAB462C0A}" type="pres">
      <dgm:prSet presAssocID="{C3D8D5DB-81AB-4541-85D2-6C390C8EE65C}" presName="parentText" presStyleLbl="node1" presStyleIdx="2" presStyleCnt="4" custScaleX="42033" custLinFactNeighborX="-15118" custLinFactNeighborY="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BAA7-0BE6-4098-9F9B-4EAE935B4D89}" type="pres">
      <dgm:prSet presAssocID="{C3D8D5DB-81AB-4541-85D2-6C390C8EE65C}" presName="descendantText" presStyleLbl="alignAccFollowNode1" presStyleIdx="2" presStyleCnt="4" custScaleX="126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E4265-CFF2-4977-8EBD-A85499F771CA}" type="pres">
      <dgm:prSet presAssocID="{239271C0-C4CB-4946-AC77-E239E00F71D7}" presName="sp" presStyleCnt="0"/>
      <dgm:spPr/>
    </dgm:pt>
    <dgm:pt modelId="{E53325C2-E9A9-432D-84A5-1EAD02D23B68}" type="pres">
      <dgm:prSet presAssocID="{C978D88A-6A1C-444E-A65A-F506BFD6FE42}" presName="linNode" presStyleCnt="0"/>
      <dgm:spPr/>
    </dgm:pt>
    <dgm:pt modelId="{BFEA9489-EC63-42F3-91D3-F31312CEAFD6}" type="pres">
      <dgm:prSet presAssocID="{C978D88A-6A1C-444E-A65A-F506BFD6FE42}" presName="parentText" presStyleLbl="node1" presStyleIdx="3" presStyleCnt="4" custScaleX="42033" custLinFactNeighborX="-15118" custLinFactNeighborY="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4E380-ADE3-4AEF-B874-59F37ED7ABD8}" type="pres">
      <dgm:prSet presAssocID="{C978D88A-6A1C-444E-A65A-F506BFD6FE42}" presName="descendantText" presStyleLbl="alignAccFollowNode1" presStyleIdx="3" presStyleCnt="4" custScaleX="126549" custScaleY="181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B13D73-45FD-49E3-89C8-89F46F0A1992}" srcId="{C978D88A-6A1C-444E-A65A-F506BFD6FE42}" destId="{9EA73426-D0E1-40D1-A42A-9A9C1A9A72A2}" srcOrd="0" destOrd="0" parTransId="{C7075411-F90F-499C-955D-43AC451634DF}" sibTransId="{63A474E2-D43E-4423-A636-B9AF9F616A92}"/>
    <dgm:cxn modelId="{35CDE0E7-A5B5-4BD1-AA5C-B572399AE4D2}" type="presOf" srcId="{8E8E9609-D9EA-433B-8A76-E12661B72BF5}" destId="{E8500F57-A3A8-4051-881F-92A0013480A5}" srcOrd="0" destOrd="0" presId="urn:microsoft.com/office/officeart/2005/8/layout/vList5"/>
    <dgm:cxn modelId="{3F11D2AF-F2E1-4F8E-A40B-5B614B7D237B}" type="presOf" srcId="{9EA73426-D0E1-40D1-A42A-9A9C1A9A72A2}" destId="{9134E380-ADE3-4AEF-B874-59F37ED7ABD8}" srcOrd="0" destOrd="0" presId="urn:microsoft.com/office/officeart/2005/8/layout/vList5"/>
    <dgm:cxn modelId="{F026E224-387A-41D6-9F36-BCCC2A86C122}" type="presOf" srcId="{BD992AD2-665C-49DE-BB0E-D7F879984597}" destId="{6B2D6AB3-1AAE-418C-96D9-712063113860}" srcOrd="0" destOrd="0" presId="urn:microsoft.com/office/officeart/2005/8/layout/vList5"/>
    <dgm:cxn modelId="{4A155E93-DF03-4A7C-B3E6-5893DD125866}" type="presOf" srcId="{704D879B-9982-4402-92E4-577C7C3E4388}" destId="{CE866702-BE6B-4CBB-9506-AF31269DA658}" srcOrd="0" destOrd="0" presId="urn:microsoft.com/office/officeart/2005/8/layout/vList5"/>
    <dgm:cxn modelId="{0B0548B3-3AFE-4AF7-A0E5-A3391850FB28}" srcId="{8E8E9609-D9EA-433B-8A76-E12661B72BF5}" destId="{A679B599-2109-4C0C-A3BE-4DDDCA6898E1}" srcOrd="0" destOrd="0" parTransId="{1F57D9A9-CD56-49A6-853E-817F4D407AD8}" sibTransId="{1104A5C2-8F67-4087-89E3-3D940B2D5A11}"/>
    <dgm:cxn modelId="{5F44CA2B-CA10-4150-B674-5C411D2C1135}" type="presOf" srcId="{C978D88A-6A1C-444E-A65A-F506BFD6FE42}" destId="{BFEA9489-EC63-42F3-91D3-F31312CEAFD6}" srcOrd="0" destOrd="0" presId="urn:microsoft.com/office/officeart/2005/8/layout/vList5"/>
    <dgm:cxn modelId="{33CF6F9D-58CE-46B6-A590-F876F33D4E88}" type="presOf" srcId="{A679B599-2109-4C0C-A3BE-4DDDCA6898E1}" destId="{F8D29E48-E375-4CAA-AD96-D369391E36E1}" srcOrd="0" destOrd="0" presId="urn:microsoft.com/office/officeart/2005/8/layout/vList5"/>
    <dgm:cxn modelId="{DB931612-2D85-4717-BC6A-A73DD7725909}" srcId="{8E8E9609-D9EA-433B-8A76-E12661B72BF5}" destId="{27EB368A-ABCF-439E-8FDE-1165B9450D53}" srcOrd="1" destOrd="0" parTransId="{1A0BB75E-C496-445E-87F8-403D1D8185B9}" sibTransId="{434A7615-087C-498A-8A24-2D264E213BAD}"/>
    <dgm:cxn modelId="{20692D70-61F5-4B42-8F4F-B25E8B7914B3}" type="presOf" srcId="{C3D8D5DB-81AB-4541-85D2-6C390C8EE65C}" destId="{A78C0157-D346-4660-8705-015BAB462C0A}" srcOrd="0" destOrd="0" presId="urn:microsoft.com/office/officeart/2005/8/layout/vList5"/>
    <dgm:cxn modelId="{65D450B7-2DB2-47D7-940A-918B0558977B}" srcId="{A679B599-2109-4C0C-A3BE-4DDDCA6898E1}" destId="{BD992AD2-665C-49DE-BB0E-D7F879984597}" srcOrd="0" destOrd="0" parTransId="{5A79AA1F-D19C-48B0-BB76-126CEF08E4DB}" sibTransId="{FBE188C9-D74F-45F4-8731-4D24501AE17F}"/>
    <dgm:cxn modelId="{8D0BFC94-DEA9-4A35-B1C2-C75300F89479}" srcId="{27EB368A-ABCF-439E-8FDE-1165B9450D53}" destId="{704D879B-9982-4402-92E4-577C7C3E4388}" srcOrd="0" destOrd="0" parTransId="{1B3D7605-A13E-47C4-A33F-9227C350E2E8}" sibTransId="{37D0ED7A-E8D5-46B5-B384-F0F82680C07A}"/>
    <dgm:cxn modelId="{49FE4F5E-CE68-4903-AF62-05789FE1BF79}" type="presOf" srcId="{27EB368A-ABCF-439E-8FDE-1165B9450D53}" destId="{1E77B55D-D408-4A7C-8CE2-94C15F26E567}" srcOrd="0" destOrd="0" presId="urn:microsoft.com/office/officeart/2005/8/layout/vList5"/>
    <dgm:cxn modelId="{D8DB3F17-3164-41B6-B415-B59F68728F27}" srcId="{C3D8D5DB-81AB-4541-85D2-6C390C8EE65C}" destId="{CF0E5312-4AFF-457E-922D-80D492CEF45A}" srcOrd="0" destOrd="0" parTransId="{B919D299-2C8B-44F0-B0BF-D467E13EBA67}" sibTransId="{8D079BFA-1179-49C3-9DB7-26F67BC25AAB}"/>
    <dgm:cxn modelId="{C59B5939-8E45-4661-930E-7E3ADBD63C43}" type="presOf" srcId="{CF0E5312-4AFF-457E-922D-80D492CEF45A}" destId="{93E9BAA7-0BE6-4098-9F9B-4EAE935B4D89}" srcOrd="0" destOrd="0" presId="urn:microsoft.com/office/officeart/2005/8/layout/vList5"/>
    <dgm:cxn modelId="{776A866B-57E6-412C-90C9-762BE88D225E}" srcId="{8E8E9609-D9EA-433B-8A76-E12661B72BF5}" destId="{C978D88A-6A1C-444E-A65A-F506BFD6FE42}" srcOrd="3" destOrd="0" parTransId="{4164B945-180A-49F0-A545-CBCDF3DA24CD}" sibTransId="{C3F526DA-F6FF-4106-844E-034322F5D059}"/>
    <dgm:cxn modelId="{2AC9C307-6804-4F0C-80CF-D4D3E3B43BE2}" srcId="{8E8E9609-D9EA-433B-8A76-E12661B72BF5}" destId="{C3D8D5DB-81AB-4541-85D2-6C390C8EE65C}" srcOrd="2" destOrd="0" parTransId="{9A3EF5AF-6AD2-450A-BCBB-CE28367124AF}" sibTransId="{239271C0-C4CB-4946-AC77-E239E00F71D7}"/>
    <dgm:cxn modelId="{AA22899F-00C6-4D1C-97CD-8A25BF8973F5}" type="presParOf" srcId="{E8500F57-A3A8-4051-881F-92A0013480A5}" destId="{C5C043ED-A326-47C4-BAA5-19BD2ECCD398}" srcOrd="0" destOrd="0" presId="urn:microsoft.com/office/officeart/2005/8/layout/vList5"/>
    <dgm:cxn modelId="{F6D99D44-AA5B-42C2-B1B4-6FE646CCBA4C}" type="presParOf" srcId="{C5C043ED-A326-47C4-BAA5-19BD2ECCD398}" destId="{F8D29E48-E375-4CAA-AD96-D369391E36E1}" srcOrd="0" destOrd="0" presId="urn:microsoft.com/office/officeart/2005/8/layout/vList5"/>
    <dgm:cxn modelId="{119C6BD3-9E72-4395-8739-08ABCCEA5FBA}" type="presParOf" srcId="{C5C043ED-A326-47C4-BAA5-19BD2ECCD398}" destId="{6B2D6AB3-1AAE-418C-96D9-712063113860}" srcOrd="1" destOrd="0" presId="urn:microsoft.com/office/officeart/2005/8/layout/vList5"/>
    <dgm:cxn modelId="{B317395E-1029-4532-992F-D7C4E46969BF}" type="presParOf" srcId="{E8500F57-A3A8-4051-881F-92A0013480A5}" destId="{1799E31A-C0EB-4628-9E07-B6A93D3B869B}" srcOrd="1" destOrd="0" presId="urn:microsoft.com/office/officeart/2005/8/layout/vList5"/>
    <dgm:cxn modelId="{2C584868-B84A-41AF-A5D5-BA85684E4DB4}" type="presParOf" srcId="{E8500F57-A3A8-4051-881F-92A0013480A5}" destId="{F983F666-61B8-49FC-8CDC-BEF544DE418B}" srcOrd="2" destOrd="0" presId="urn:microsoft.com/office/officeart/2005/8/layout/vList5"/>
    <dgm:cxn modelId="{0B1A1729-40A9-4E4F-8CAC-7589F5BCE577}" type="presParOf" srcId="{F983F666-61B8-49FC-8CDC-BEF544DE418B}" destId="{1E77B55D-D408-4A7C-8CE2-94C15F26E567}" srcOrd="0" destOrd="0" presId="urn:microsoft.com/office/officeart/2005/8/layout/vList5"/>
    <dgm:cxn modelId="{585A151D-CB15-414F-B750-1ED39ED8D699}" type="presParOf" srcId="{F983F666-61B8-49FC-8CDC-BEF544DE418B}" destId="{CE866702-BE6B-4CBB-9506-AF31269DA658}" srcOrd="1" destOrd="0" presId="urn:microsoft.com/office/officeart/2005/8/layout/vList5"/>
    <dgm:cxn modelId="{E1F9BAE5-5517-4D37-ABCD-FFB5FF6475A5}" type="presParOf" srcId="{E8500F57-A3A8-4051-881F-92A0013480A5}" destId="{F1204EED-CB10-4C26-AEA1-E673DFBAD021}" srcOrd="3" destOrd="0" presId="urn:microsoft.com/office/officeart/2005/8/layout/vList5"/>
    <dgm:cxn modelId="{CCCD4973-8F73-4D0A-90C9-BB4D2D354303}" type="presParOf" srcId="{E8500F57-A3A8-4051-881F-92A0013480A5}" destId="{2011A3B8-C13B-4377-AD1E-FC11D322B797}" srcOrd="4" destOrd="0" presId="urn:microsoft.com/office/officeart/2005/8/layout/vList5"/>
    <dgm:cxn modelId="{D9D50C46-2A11-4BDD-BA92-2320EC4C7F6A}" type="presParOf" srcId="{2011A3B8-C13B-4377-AD1E-FC11D322B797}" destId="{A78C0157-D346-4660-8705-015BAB462C0A}" srcOrd="0" destOrd="0" presId="urn:microsoft.com/office/officeart/2005/8/layout/vList5"/>
    <dgm:cxn modelId="{54A82E22-A17E-455A-B624-9821EDAC6F6E}" type="presParOf" srcId="{2011A3B8-C13B-4377-AD1E-FC11D322B797}" destId="{93E9BAA7-0BE6-4098-9F9B-4EAE935B4D89}" srcOrd="1" destOrd="0" presId="urn:microsoft.com/office/officeart/2005/8/layout/vList5"/>
    <dgm:cxn modelId="{093A2CB9-6D66-4D6E-8A47-FF870BECBD8B}" type="presParOf" srcId="{E8500F57-A3A8-4051-881F-92A0013480A5}" destId="{2CEE4265-CFF2-4977-8EBD-A85499F771CA}" srcOrd="5" destOrd="0" presId="urn:microsoft.com/office/officeart/2005/8/layout/vList5"/>
    <dgm:cxn modelId="{E4F03E2A-014A-4EBB-B122-0B45C01351D3}" type="presParOf" srcId="{E8500F57-A3A8-4051-881F-92A0013480A5}" destId="{E53325C2-E9A9-432D-84A5-1EAD02D23B68}" srcOrd="6" destOrd="0" presId="urn:microsoft.com/office/officeart/2005/8/layout/vList5"/>
    <dgm:cxn modelId="{6F588A76-A7D9-4954-B549-541B97D7E25A}" type="presParOf" srcId="{E53325C2-E9A9-432D-84A5-1EAD02D23B68}" destId="{BFEA9489-EC63-42F3-91D3-F31312CEAFD6}" srcOrd="0" destOrd="0" presId="urn:microsoft.com/office/officeart/2005/8/layout/vList5"/>
    <dgm:cxn modelId="{14C0C438-9000-4B66-9411-0A86A729F5A9}" type="presParOf" srcId="{E53325C2-E9A9-432D-84A5-1EAD02D23B68}" destId="{9134E380-ADE3-4AEF-B874-59F37ED7AB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8E9609-D9EA-433B-8A76-E12661B72BF5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679B599-2109-4C0C-A3BE-4DDDCA6898E1}">
      <dgm:prSet phldrT="[Текст]" custT="1"/>
      <dgm:spPr>
        <a:solidFill>
          <a:srgbClr val="62BB4D"/>
        </a:solidFill>
        <a:ln>
          <a:noFill/>
        </a:ln>
      </dgm:spPr>
      <dgm:t>
        <a:bodyPr/>
        <a:lstStyle/>
        <a:p>
          <a:r>
            <a:rPr lang="ru-RU" sz="2800" b="1" dirty="0" smtClean="0"/>
            <a:t>100</a:t>
          </a:r>
          <a:endParaRPr lang="ru-RU" sz="2800" b="1" dirty="0"/>
        </a:p>
      </dgm:t>
    </dgm:pt>
    <dgm:pt modelId="{1F57D9A9-CD56-49A6-853E-817F4D407AD8}" type="parTrans" cxnId="{0B0548B3-3AFE-4AF7-A0E5-A3391850FB28}">
      <dgm:prSet/>
      <dgm:spPr/>
      <dgm:t>
        <a:bodyPr/>
        <a:lstStyle/>
        <a:p>
          <a:endParaRPr lang="ru-RU"/>
        </a:p>
      </dgm:t>
    </dgm:pt>
    <dgm:pt modelId="{1104A5C2-8F67-4087-89E3-3D940B2D5A11}" type="sibTrans" cxnId="{0B0548B3-3AFE-4AF7-A0E5-A3391850FB28}">
      <dgm:prSet/>
      <dgm:spPr/>
      <dgm:t>
        <a:bodyPr/>
        <a:lstStyle/>
        <a:p>
          <a:endParaRPr lang="ru-RU"/>
        </a:p>
      </dgm:t>
    </dgm:pt>
    <dgm:pt modelId="{BD992AD2-665C-49DE-BB0E-D7F879984597}">
      <dgm:prSet phldrT="[Текст]" custT="1"/>
      <dgm:spPr/>
      <dgm:t>
        <a:bodyPr/>
        <a:lstStyle/>
        <a:p>
          <a:r>
            <a:rPr lang="ru-RU" sz="3200" b="0" dirty="0" err="1" smtClean="0"/>
            <a:t>Укладено</a:t>
          </a:r>
          <a:r>
            <a:rPr lang="ru-RU" sz="3200" b="0" dirty="0" smtClean="0"/>
            <a:t> </a:t>
          </a:r>
          <a:r>
            <a:rPr lang="ru-RU" sz="3200" b="0" dirty="0" err="1" smtClean="0"/>
            <a:t>угод</a:t>
          </a:r>
          <a:r>
            <a:rPr lang="ru-RU" sz="3200" b="0" dirty="0" smtClean="0"/>
            <a:t> на </a:t>
          </a:r>
          <a:r>
            <a:rPr lang="ru-RU" sz="3200" b="0" dirty="0" err="1" smtClean="0"/>
            <a:t>управління</a:t>
          </a:r>
          <a:r>
            <a:rPr lang="ru-RU" sz="3200" b="0" dirty="0" smtClean="0"/>
            <a:t> з ЛКП</a:t>
          </a:r>
          <a:endParaRPr lang="ru-RU" sz="3200" b="0" dirty="0"/>
        </a:p>
      </dgm:t>
    </dgm:pt>
    <dgm:pt modelId="{5A79AA1F-D19C-48B0-BB76-126CEF08E4DB}" type="parTrans" cxnId="{65D450B7-2DB2-47D7-940A-918B0558977B}">
      <dgm:prSet/>
      <dgm:spPr/>
      <dgm:t>
        <a:bodyPr/>
        <a:lstStyle/>
        <a:p>
          <a:endParaRPr lang="ru-RU"/>
        </a:p>
      </dgm:t>
    </dgm:pt>
    <dgm:pt modelId="{FBE188C9-D74F-45F4-8731-4D24501AE17F}" type="sibTrans" cxnId="{65D450B7-2DB2-47D7-940A-918B0558977B}">
      <dgm:prSet/>
      <dgm:spPr/>
      <dgm:t>
        <a:bodyPr/>
        <a:lstStyle/>
        <a:p>
          <a:endParaRPr lang="ru-RU"/>
        </a:p>
      </dgm:t>
    </dgm:pt>
    <dgm:pt modelId="{27EB368A-ABCF-439E-8FDE-1165B9450D53}">
      <dgm:prSet phldrT="[Текст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uk-UA" sz="2800" b="1" dirty="0" smtClean="0"/>
            <a:t>11</a:t>
          </a:r>
          <a:endParaRPr lang="ru-RU" sz="2800" b="1" dirty="0"/>
        </a:p>
      </dgm:t>
    </dgm:pt>
    <dgm:pt modelId="{1A0BB75E-C496-445E-87F8-403D1D8185B9}" type="parTrans" cxnId="{DB931612-2D85-4717-BC6A-A73DD7725909}">
      <dgm:prSet/>
      <dgm:spPr/>
      <dgm:t>
        <a:bodyPr/>
        <a:lstStyle/>
        <a:p>
          <a:endParaRPr lang="ru-RU"/>
        </a:p>
      </dgm:t>
    </dgm:pt>
    <dgm:pt modelId="{434A7615-087C-498A-8A24-2D264E213BAD}" type="sibTrans" cxnId="{DB931612-2D85-4717-BC6A-A73DD7725909}">
      <dgm:prSet/>
      <dgm:spPr/>
      <dgm:t>
        <a:bodyPr/>
        <a:lstStyle/>
        <a:p>
          <a:endParaRPr lang="ru-RU"/>
        </a:p>
      </dgm:t>
    </dgm:pt>
    <dgm:pt modelId="{704D879B-9982-4402-92E4-577C7C3E4388}">
      <dgm:prSet phldrT="[Текст]" custT="1"/>
      <dgm:spPr/>
      <dgm:t>
        <a:bodyPr/>
        <a:lstStyle/>
        <a:p>
          <a:r>
            <a:rPr lang="ru-RU" sz="3200" dirty="0" err="1" smtClean="0"/>
            <a:t>Самоуправління</a:t>
          </a:r>
          <a:endParaRPr lang="ru-RU" sz="3200" dirty="0"/>
        </a:p>
      </dgm:t>
    </dgm:pt>
    <dgm:pt modelId="{1B3D7605-A13E-47C4-A33F-9227C350E2E8}" type="parTrans" cxnId="{8D0BFC94-DEA9-4A35-B1C2-C75300F89479}">
      <dgm:prSet/>
      <dgm:spPr/>
      <dgm:t>
        <a:bodyPr/>
        <a:lstStyle/>
        <a:p>
          <a:endParaRPr lang="ru-RU"/>
        </a:p>
      </dgm:t>
    </dgm:pt>
    <dgm:pt modelId="{37D0ED7A-E8D5-46B5-B384-F0F82680C07A}" type="sibTrans" cxnId="{8D0BFC94-DEA9-4A35-B1C2-C75300F89479}">
      <dgm:prSet/>
      <dgm:spPr/>
      <dgm:t>
        <a:bodyPr/>
        <a:lstStyle/>
        <a:p>
          <a:endParaRPr lang="ru-RU"/>
        </a:p>
      </dgm:t>
    </dgm:pt>
    <dgm:pt modelId="{C3D8D5DB-81AB-4541-85D2-6C390C8EE65C}">
      <dgm:prSet phldrT="[Текст]" custT="1"/>
      <dgm:spPr>
        <a:solidFill>
          <a:srgbClr val="DB2121"/>
        </a:solidFill>
        <a:ln>
          <a:noFill/>
        </a:ln>
      </dgm:spPr>
      <dgm:t>
        <a:bodyPr/>
        <a:lstStyle/>
        <a:p>
          <a:r>
            <a:rPr lang="uk-UA" sz="2800" b="1" dirty="0" smtClean="0"/>
            <a:t>7</a:t>
          </a:r>
          <a:endParaRPr lang="ru-RU" sz="2800" b="1" dirty="0"/>
        </a:p>
      </dgm:t>
    </dgm:pt>
    <dgm:pt modelId="{9A3EF5AF-6AD2-450A-BCBB-CE28367124AF}" type="parTrans" cxnId="{2AC9C307-6804-4F0C-80CF-D4D3E3B43BE2}">
      <dgm:prSet/>
      <dgm:spPr/>
      <dgm:t>
        <a:bodyPr/>
        <a:lstStyle/>
        <a:p>
          <a:endParaRPr lang="ru-RU"/>
        </a:p>
      </dgm:t>
    </dgm:pt>
    <dgm:pt modelId="{239271C0-C4CB-4946-AC77-E239E00F71D7}" type="sibTrans" cxnId="{2AC9C307-6804-4F0C-80CF-D4D3E3B43BE2}">
      <dgm:prSet/>
      <dgm:spPr/>
      <dgm:t>
        <a:bodyPr/>
        <a:lstStyle/>
        <a:p>
          <a:endParaRPr lang="ru-RU"/>
        </a:p>
      </dgm:t>
    </dgm:pt>
    <dgm:pt modelId="{CF0E5312-4AFF-457E-922D-80D492CEF45A}">
      <dgm:prSet phldrT="[Текст]" custT="1"/>
      <dgm:spPr/>
      <dgm:t>
        <a:bodyPr/>
        <a:lstStyle/>
        <a:p>
          <a:r>
            <a:rPr lang="ru-RU" sz="3200" dirty="0" smtClean="0"/>
            <a:t>ОСББ</a:t>
          </a:r>
          <a:endParaRPr lang="ru-RU" sz="3200" dirty="0"/>
        </a:p>
      </dgm:t>
    </dgm:pt>
    <dgm:pt modelId="{B919D299-2C8B-44F0-B0BF-D467E13EBA67}" type="parTrans" cxnId="{D8DB3F17-3164-41B6-B415-B59F68728F27}">
      <dgm:prSet/>
      <dgm:spPr/>
      <dgm:t>
        <a:bodyPr/>
        <a:lstStyle/>
        <a:p>
          <a:endParaRPr lang="ru-RU"/>
        </a:p>
      </dgm:t>
    </dgm:pt>
    <dgm:pt modelId="{8D079BFA-1179-49C3-9DB7-26F67BC25AAB}" type="sibTrans" cxnId="{D8DB3F17-3164-41B6-B415-B59F68728F27}">
      <dgm:prSet/>
      <dgm:spPr/>
      <dgm:t>
        <a:bodyPr/>
        <a:lstStyle/>
        <a:p>
          <a:endParaRPr lang="ru-RU"/>
        </a:p>
      </dgm:t>
    </dgm:pt>
    <dgm:pt modelId="{C978D88A-6A1C-444E-A65A-F506BFD6FE42}">
      <dgm:prSet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ru-RU" sz="2800" b="1" dirty="0" smtClean="0"/>
            <a:t>2</a:t>
          </a:r>
          <a:endParaRPr lang="ru-RU" sz="2800" b="1" dirty="0"/>
        </a:p>
      </dgm:t>
    </dgm:pt>
    <dgm:pt modelId="{4164B945-180A-49F0-A545-CBCDF3DA24CD}" type="parTrans" cxnId="{776A866B-57E6-412C-90C9-762BE88D225E}">
      <dgm:prSet/>
      <dgm:spPr/>
      <dgm:t>
        <a:bodyPr/>
        <a:lstStyle/>
        <a:p>
          <a:endParaRPr lang="ru-RU"/>
        </a:p>
      </dgm:t>
    </dgm:pt>
    <dgm:pt modelId="{C3F526DA-F6FF-4106-844E-034322F5D059}" type="sibTrans" cxnId="{776A866B-57E6-412C-90C9-762BE88D225E}">
      <dgm:prSet/>
      <dgm:spPr/>
      <dgm:t>
        <a:bodyPr/>
        <a:lstStyle/>
        <a:p>
          <a:endParaRPr lang="ru-RU"/>
        </a:p>
      </dgm:t>
    </dgm:pt>
    <dgm:pt modelId="{9EA73426-D0E1-40D1-A42A-9A9C1A9A72A2}">
      <dgm:prSet custT="1"/>
      <dgm:spPr/>
      <dgm:t>
        <a:bodyPr/>
        <a:lstStyle/>
        <a:p>
          <a:r>
            <a:rPr lang="ru-RU" sz="2800" dirty="0" smtClean="0"/>
            <a:t>Не </a:t>
          </a:r>
          <a:r>
            <a:rPr lang="ru-RU" sz="2800" dirty="0" err="1" smtClean="0"/>
            <a:t>визначились</a:t>
          </a:r>
          <a:r>
            <a:rPr lang="ru-RU" sz="2800" dirty="0" smtClean="0"/>
            <a:t> </a:t>
          </a:r>
          <a:r>
            <a:rPr lang="ru-RU" sz="2800" dirty="0" err="1" smtClean="0"/>
            <a:t>з</a:t>
          </a:r>
          <a:r>
            <a:rPr lang="ru-RU" sz="2800" dirty="0" smtClean="0"/>
            <a:t> формою </a:t>
          </a:r>
          <a:r>
            <a:rPr lang="ru-RU" sz="2800" dirty="0" err="1" smtClean="0"/>
            <a:t>управління</a:t>
          </a:r>
          <a:endParaRPr lang="ru-RU" sz="2800" dirty="0"/>
        </a:p>
      </dgm:t>
    </dgm:pt>
    <dgm:pt modelId="{C7075411-F90F-499C-955D-43AC451634DF}" type="parTrans" cxnId="{B3B13D73-45FD-49E3-89C8-89F46F0A1992}">
      <dgm:prSet/>
      <dgm:spPr/>
      <dgm:t>
        <a:bodyPr/>
        <a:lstStyle/>
        <a:p>
          <a:endParaRPr lang="ru-RU"/>
        </a:p>
      </dgm:t>
    </dgm:pt>
    <dgm:pt modelId="{63A474E2-D43E-4423-A636-B9AF9F616A92}" type="sibTrans" cxnId="{B3B13D73-45FD-49E3-89C8-89F46F0A1992}">
      <dgm:prSet/>
      <dgm:spPr/>
      <dgm:t>
        <a:bodyPr/>
        <a:lstStyle/>
        <a:p>
          <a:endParaRPr lang="ru-RU"/>
        </a:p>
      </dgm:t>
    </dgm:pt>
    <dgm:pt modelId="{C1823BEC-4FA5-4684-A071-9DD59E55E0F2}" type="pres">
      <dgm:prSet presAssocID="{8E8E9609-D9EA-433B-8A76-E12661B72BF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A3034B-8BDE-4304-99CA-0492DB77C49C}" type="pres">
      <dgm:prSet presAssocID="{A679B599-2109-4C0C-A3BE-4DDDCA6898E1}" presName="composite" presStyleCnt="0"/>
      <dgm:spPr/>
      <dgm:t>
        <a:bodyPr/>
        <a:lstStyle/>
        <a:p>
          <a:endParaRPr lang="ru-RU"/>
        </a:p>
      </dgm:t>
    </dgm:pt>
    <dgm:pt modelId="{DAFEE0EF-0409-4EC7-B3A3-5F089CE61D00}" type="pres">
      <dgm:prSet presAssocID="{A679B599-2109-4C0C-A3BE-4DDDCA6898E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364FF-639E-47AC-ADE8-2D97CCF14849}" type="pres">
      <dgm:prSet presAssocID="{A679B599-2109-4C0C-A3BE-4DDDCA6898E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D3BA6-4B15-4973-AC49-902DCFEF8B06}" type="pres">
      <dgm:prSet presAssocID="{1104A5C2-8F67-4087-89E3-3D940B2D5A11}" presName="sp" presStyleCnt="0"/>
      <dgm:spPr/>
      <dgm:t>
        <a:bodyPr/>
        <a:lstStyle/>
        <a:p>
          <a:endParaRPr lang="ru-RU"/>
        </a:p>
      </dgm:t>
    </dgm:pt>
    <dgm:pt modelId="{9AA8C16F-A751-484F-8489-43102AFC2D19}" type="pres">
      <dgm:prSet presAssocID="{27EB368A-ABCF-439E-8FDE-1165B9450D53}" presName="composite" presStyleCnt="0"/>
      <dgm:spPr/>
      <dgm:t>
        <a:bodyPr/>
        <a:lstStyle/>
        <a:p>
          <a:endParaRPr lang="ru-RU"/>
        </a:p>
      </dgm:t>
    </dgm:pt>
    <dgm:pt modelId="{675D16B6-029F-4A30-82BE-F79B9FA40ED8}" type="pres">
      <dgm:prSet presAssocID="{27EB368A-ABCF-439E-8FDE-1165B9450D5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DBDFA-69A2-406D-9DCF-03B6FE2D2958}" type="pres">
      <dgm:prSet presAssocID="{27EB368A-ABCF-439E-8FDE-1165B9450D5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2DB40-0343-4C22-A0AF-FE6F4DF9C370}" type="pres">
      <dgm:prSet presAssocID="{434A7615-087C-498A-8A24-2D264E213BAD}" presName="sp" presStyleCnt="0"/>
      <dgm:spPr/>
      <dgm:t>
        <a:bodyPr/>
        <a:lstStyle/>
        <a:p>
          <a:endParaRPr lang="ru-RU"/>
        </a:p>
      </dgm:t>
    </dgm:pt>
    <dgm:pt modelId="{73932BD7-F94B-4A29-AC4C-03C0E5AD5251}" type="pres">
      <dgm:prSet presAssocID="{C3D8D5DB-81AB-4541-85D2-6C390C8EE65C}" presName="composite" presStyleCnt="0"/>
      <dgm:spPr/>
      <dgm:t>
        <a:bodyPr/>
        <a:lstStyle/>
        <a:p>
          <a:endParaRPr lang="ru-RU"/>
        </a:p>
      </dgm:t>
    </dgm:pt>
    <dgm:pt modelId="{152D52DA-9BA0-4CD3-AD20-C86C1CAF3336}" type="pres">
      <dgm:prSet presAssocID="{C3D8D5DB-81AB-4541-85D2-6C390C8EE65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76C43-EBBE-4E14-A346-216CEB1819AD}" type="pres">
      <dgm:prSet presAssocID="{C3D8D5DB-81AB-4541-85D2-6C390C8EE65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59BD0-B4D0-427F-A59F-1588AE26B5E2}" type="pres">
      <dgm:prSet presAssocID="{239271C0-C4CB-4946-AC77-E239E00F71D7}" presName="sp" presStyleCnt="0"/>
      <dgm:spPr/>
      <dgm:t>
        <a:bodyPr/>
        <a:lstStyle/>
        <a:p>
          <a:endParaRPr lang="ru-RU"/>
        </a:p>
      </dgm:t>
    </dgm:pt>
    <dgm:pt modelId="{466EC1E7-B2C7-4109-863D-3CC6A5004189}" type="pres">
      <dgm:prSet presAssocID="{C978D88A-6A1C-444E-A65A-F506BFD6FE42}" presName="composite" presStyleCnt="0"/>
      <dgm:spPr/>
      <dgm:t>
        <a:bodyPr/>
        <a:lstStyle/>
        <a:p>
          <a:endParaRPr lang="ru-RU"/>
        </a:p>
      </dgm:t>
    </dgm:pt>
    <dgm:pt modelId="{A495A507-1F16-4923-A850-C78385F22B46}" type="pres">
      <dgm:prSet presAssocID="{C978D88A-6A1C-444E-A65A-F506BFD6FE4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F6333-7E51-497E-BC35-60F2A4EF2BF0}" type="pres">
      <dgm:prSet presAssocID="{C978D88A-6A1C-444E-A65A-F506BFD6FE4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54B1D4-B3A3-428E-9661-BFE51EF11BD4}" type="presOf" srcId="{C978D88A-6A1C-444E-A65A-F506BFD6FE42}" destId="{A495A507-1F16-4923-A850-C78385F22B46}" srcOrd="0" destOrd="0" presId="urn:microsoft.com/office/officeart/2005/8/layout/chevron2"/>
    <dgm:cxn modelId="{B3B13D73-45FD-49E3-89C8-89F46F0A1992}" srcId="{C978D88A-6A1C-444E-A65A-F506BFD6FE42}" destId="{9EA73426-D0E1-40D1-A42A-9A9C1A9A72A2}" srcOrd="0" destOrd="0" parTransId="{C7075411-F90F-499C-955D-43AC451634DF}" sibTransId="{63A474E2-D43E-4423-A636-B9AF9F616A92}"/>
    <dgm:cxn modelId="{0B0548B3-3AFE-4AF7-A0E5-A3391850FB28}" srcId="{8E8E9609-D9EA-433B-8A76-E12661B72BF5}" destId="{A679B599-2109-4C0C-A3BE-4DDDCA6898E1}" srcOrd="0" destOrd="0" parTransId="{1F57D9A9-CD56-49A6-853E-817F4D407AD8}" sibTransId="{1104A5C2-8F67-4087-89E3-3D940B2D5A11}"/>
    <dgm:cxn modelId="{20E543AD-185E-4B8F-BFDB-1845309B1100}" type="presOf" srcId="{8E8E9609-D9EA-433B-8A76-E12661B72BF5}" destId="{C1823BEC-4FA5-4684-A071-9DD59E55E0F2}" srcOrd="0" destOrd="0" presId="urn:microsoft.com/office/officeart/2005/8/layout/chevron2"/>
    <dgm:cxn modelId="{DB931612-2D85-4717-BC6A-A73DD7725909}" srcId="{8E8E9609-D9EA-433B-8A76-E12661B72BF5}" destId="{27EB368A-ABCF-439E-8FDE-1165B9450D53}" srcOrd="1" destOrd="0" parTransId="{1A0BB75E-C496-445E-87F8-403D1D8185B9}" sibTransId="{434A7615-087C-498A-8A24-2D264E213BAD}"/>
    <dgm:cxn modelId="{8EA869D9-70A4-4DD6-A249-EA427A69BF83}" type="presOf" srcId="{27EB368A-ABCF-439E-8FDE-1165B9450D53}" destId="{675D16B6-029F-4A30-82BE-F79B9FA40ED8}" srcOrd="0" destOrd="0" presId="urn:microsoft.com/office/officeart/2005/8/layout/chevron2"/>
    <dgm:cxn modelId="{65D450B7-2DB2-47D7-940A-918B0558977B}" srcId="{A679B599-2109-4C0C-A3BE-4DDDCA6898E1}" destId="{BD992AD2-665C-49DE-BB0E-D7F879984597}" srcOrd="0" destOrd="0" parTransId="{5A79AA1F-D19C-48B0-BB76-126CEF08E4DB}" sibTransId="{FBE188C9-D74F-45F4-8731-4D24501AE17F}"/>
    <dgm:cxn modelId="{8D0BFC94-DEA9-4A35-B1C2-C75300F89479}" srcId="{27EB368A-ABCF-439E-8FDE-1165B9450D53}" destId="{704D879B-9982-4402-92E4-577C7C3E4388}" srcOrd="0" destOrd="0" parTransId="{1B3D7605-A13E-47C4-A33F-9227C350E2E8}" sibTransId="{37D0ED7A-E8D5-46B5-B384-F0F82680C07A}"/>
    <dgm:cxn modelId="{E0A8658C-75BA-4FB9-9D16-7699300B2CC5}" type="presOf" srcId="{BD992AD2-665C-49DE-BB0E-D7F879984597}" destId="{646364FF-639E-47AC-ADE8-2D97CCF14849}" srcOrd="0" destOrd="0" presId="urn:microsoft.com/office/officeart/2005/8/layout/chevron2"/>
    <dgm:cxn modelId="{6F13E2FF-CCF1-437A-AECC-CFDFED7ED685}" type="presOf" srcId="{A679B599-2109-4C0C-A3BE-4DDDCA6898E1}" destId="{DAFEE0EF-0409-4EC7-B3A3-5F089CE61D00}" srcOrd="0" destOrd="0" presId="urn:microsoft.com/office/officeart/2005/8/layout/chevron2"/>
    <dgm:cxn modelId="{B1DE8632-76C3-468F-80FB-CC1038363A31}" type="presOf" srcId="{CF0E5312-4AFF-457E-922D-80D492CEF45A}" destId="{7DC76C43-EBBE-4E14-A346-216CEB1819AD}" srcOrd="0" destOrd="0" presId="urn:microsoft.com/office/officeart/2005/8/layout/chevron2"/>
    <dgm:cxn modelId="{D8DB3F17-3164-41B6-B415-B59F68728F27}" srcId="{C3D8D5DB-81AB-4541-85D2-6C390C8EE65C}" destId="{CF0E5312-4AFF-457E-922D-80D492CEF45A}" srcOrd="0" destOrd="0" parTransId="{B919D299-2C8B-44F0-B0BF-D467E13EBA67}" sibTransId="{8D079BFA-1179-49C3-9DB7-26F67BC25AAB}"/>
    <dgm:cxn modelId="{12E74A30-E5CD-4729-9CDE-9B86B0F6225C}" type="presOf" srcId="{C3D8D5DB-81AB-4541-85D2-6C390C8EE65C}" destId="{152D52DA-9BA0-4CD3-AD20-C86C1CAF3336}" srcOrd="0" destOrd="0" presId="urn:microsoft.com/office/officeart/2005/8/layout/chevron2"/>
    <dgm:cxn modelId="{1D11DD53-4EB1-43AF-8439-D3F6F9A978F7}" type="presOf" srcId="{704D879B-9982-4402-92E4-577C7C3E4388}" destId="{1A9DBDFA-69A2-406D-9DCF-03B6FE2D2958}" srcOrd="0" destOrd="0" presId="urn:microsoft.com/office/officeart/2005/8/layout/chevron2"/>
    <dgm:cxn modelId="{2BDB7C64-52CD-42A6-8292-C85123DD0F18}" type="presOf" srcId="{9EA73426-D0E1-40D1-A42A-9A9C1A9A72A2}" destId="{860F6333-7E51-497E-BC35-60F2A4EF2BF0}" srcOrd="0" destOrd="0" presId="urn:microsoft.com/office/officeart/2005/8/layout/chevron2"/>
    <dgm:cxn modelId="{776A866B-57E6-412C-90C9-762BE88D225E}" srcId="{8E8E9609-D9EA-433B-8A76-E12661B72BF5}" destId="{C978D88A-6A1C-444E-A65A-F506BFD6FE42}" srcOrd="3" destOrd="0" parTransId="{4164B945-180A-49F0-A545-CBCDF3DA24CD}" sibTransId="{C3F526DA-F6FF-4106-844E-034322F5D059}"/>
    <dgm:cxn modelId="{2AC9C307-6804-4F0C-80CF-D4D3E3B43BE2}" srcId="{8E8E9609-D9EA-433B-8A76-E12661B72BF5}" destId="{C3D8D5DB-81AB-4541-85D2-6C390C8EE65C}" srcOrd="2" destOrd="0" parTransId="{9A3EF5AF-6AD2-450A-BCBB-CE28367124AF}" sibTransId="{239271C0-C4CB-4946-AC77-E239E00F71D7}"/>
    <dgm:cxn modelId="{55265733-6674-4565-B1D2-CB5F5A5633F5}" type="presParOf" srcId="{C1823BEC-4FA5-4684-A071-9DD59E55E0F2}" destId="{DFA3034B-8BDE-4304-99CA-0492DB77C49C}" srcOrd="0" destOrd="0" presId="urn:microsoft.com/office/officeart/2005/8/layout/chevron2"/>
    <dgm:cxn modelId="{0116FFB2-398A-4518-8119-080964BF64C7}" type="presParOf" srcId="{DFA3034B-8BDE-4304-99CA-0492DB77C49C}" destId="{DAFEE0EF-0409-4EC7-B3A3-5F089CE61D00}" srcOrd="0" destOrd="0" presId="urn:microsoft.com/office/officeart/2005/8/layout/chevron2"/>
    <dgm:cxn modelId="{D132DC0B-A61E-409C-85C7-1C755C0656D5}" type="presParOf" srcId="{DFA3034B-8BDE-4304-99CA-0492DB77C49C}" destId="{646364FF-639E-47AC-ADE8-2D97CCF14849}" srcOrd="1" destOrd="0" presId="urn:microsoft.com/office/officeart/2005/8/layout/chevron2"/>
    <dgm:cxn modelId="{31567968-9E9E-429F-92B3-A80D96793524}" type="presParOf" srcId="{C1823BEC-4FA5-4684-A071-9DD59E55E0F2}" destId="{063D3BA6-4B15-4973-AC49-902DCFEF8B06}" srcOrd="1" destOrd="0" presId="urn:microsoft.com/office/officeart/2005/8/layout/chevron2"/>
    <dgm:cxn modelId="{AC3F2624-E2CA-42DB-8729-AAD84CCB02EC}" type="presParOf" srcId="{C1823BEC-4FA5-4684-A071-9DD59E55E0F2}" destId="{9AA8C16F-A751-484F-8489-43102AFC2D19}" srcOrd="2" destOrd="0" presId="urn:microsoft.com/office/officeart/2005/8/layout/chevron2"/>
    <dgm:cxn modelId="{440BF0FC-9A39-4672-808C-89A771536862}" type="presParOf" srcId="{9AA8C16F-A751-484F-8489-43102AFC2D19}" destId="{675D16B6-029F-4A30-82BE-F79B9FA40ED8}" srcOrd="0" destOrd="0" presId="urn:microsoft.com/office/officeart/2005/8/layout/chevron2"/>
    <dgm:cxn modelId="{BAFFCDF6-572F-434A-ABDF-238966B11D9B}" type="presParOf" srcId="{9AA8C16F-A751-484F-8489-43102AFC2D19}" destId="{1A9DBDFA-69A2-406D-9DCF-03B6FE2D2958}" srcOrd="1" destOrd="0" presId="urn:microsoft.com/office/officeart/2005/8/layout/chevron2"/>
    <dgm:cxn modelId="{DD8840AD-228B-4F39-83FA-3B78A1BBCB5F}" type="presParOf" srcId="{C1823BEC-4FA5-4684-A071-9DD59E55E0F2}" destId="{1FA2DB40-0343-4C22-A0AF-FE6F4DF9C370}" srcOrd="3" destOrd="0" presId="urn:microsoft.com/office/officeart/2005/8/layout/chevron2"/>
    <dgm:cxn modelId="{3F066C62-D056-476B-B0BB-3021FCBF506F}" type="presParOf" srcId="{C1823BEC-4FA5-4684-A071-9DD59E55E0F2}" destId="{73932BD7-F94B-4A29-AC4C-03C0E5AD5251}" srcOrd="4" destOrd="0" presId="urn:microsoft.com/office/officeart/2005/8/layout/chevron2"/>
    <dgm:cxn modelId="{8B5187C2-D104-4B7B-836B-F4083501357E}" type="presParOf" srcId="{73932BD7-F94B-4A29-AC4C-03C0E5AD5251}" destId="{152D52DA-9BA0-4CD3-AD20-C86C1CAF3336}" srcOrd="0" destOrd="0" presId="urn:microsoft.com/office/officeart/2005/8/layout/chevron2"/>
    <dgm:cxn modelId="{F0621925-CE92-43DB-978A-C909BFFFB6EB}" type="presParOf" srcId="{73932BD7-F94B-4A29-AC4C-03C0E5AD5251}" destId="{7DC76C43-EBBE-4E14-A346-216CEB1819AD}" srcOrd="1" destOrd="0" presId="urn:microsoft.com/office/officeart/2005/8/layout/chevron2"/>
    <dgm:cxn modelId="{C613CBA4-D13A-47EF-9CBF-577099C7A65C}" type="presParOf" srcId="{C1823BEC-4FA5-4684-A071-9DD59E55E0F2}" destId="{90859BD0-B4D0-427F-A59F-1588AE26B5E2}" srcOrd="5" destOrd="0" presId="urn:microsoft.com/office/officeart/2005/8/layout/chevron2"/>
    <dgm:cxn modelId="{0C4B3273-AE1A-40AB-B4E8-28B4FDC6A1FC}" type="presParOf" srcId="{C1823BEC-4FA5-4684-A071-9DD59E55E0F2}" destId="{466EC1E7-B2C7-4109-863D-3CC6A5004189}" srcOrd="6" destOrd="0" presId="urn:microsoft.com/office/officeart/2005/8/layout/chevron2"/>
    <dgm:cxn modelId="{6D1EB889-F684-4914-9602-6FAE42B1F299}" type="presParOf" srcId="{466EC1E7-B2C7-4109-863D-3CC6A5004189}" destId="{A495A507-1F16-4923-A850-C78385F22B46}" srcOrd="0" destOrd="0" presId="urn:microsoft.com/office/officeart/2005/8/layout/chevron2"/>
    <dgm:cxn modelId="{12E55E5F-33D5-4682-9D98-87C27976615C}" type="presParOf" srcId="{466EC1E7-B2C7-4109-863D-3CC6A5004189}" destId="{860F6333-7E51-497E-BC35-60F2A4EF2BF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D6AB3-1AAE-418C-96D9-712063113860}">
      <dsp:nvSpPr>
        <dsp:cNvPr id="0" name=""/>
        <dsp:cNvSpPr/>
      </dsp:nvSpPr>
      <dsp:spPr>
        <a:xfrm rot="5400000">
          <a:off x="4230000" y="-2839603"/>
          <a:ext cx="493978" cy="62988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Укладено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угод</a:t>
          </a:r>
          <a:r>
            <a:rPr lang="ru-RU" sz="2800" kern="1200" dirty="0" smtClean="0"/>
            <a:t> на </a:t>
          </a:r>
          <a:r>
            <a:rPr lang="ru-RU" sz="2800" kern="1200" dirty="0" err="1" smtClean="0"/>
            <a:t>управління</a:t>
          </a:r>
          <a:r>
            <a:rPr lang="ru-RU" sz="2800" kern="1200" dirty="0" smtClean="0"/>
            <a:t> з ЛКП</a:t>
          </a:r>
          <a:endParaRPr lang="ru-RU" sz="2800" kern="1200" dirty="0"/>
        </a:p>
      </dsp:txBody>
      <dsp:txXfrm rot="-5400000">
        <a:off x="1327580" y="86931"/>
        <a:ext cx="6274705" cy="445750"/>
      </dsp:txXfrm>
    </dsp:sp>
    <dsp:sp modelId="{F8D29E48-E375-4CAA-AD96-D369391E36E1}">
      <dsp:nvSpPr>
        <dsp:cNvPr id="0" name=""/>
        <dsp:cNvSpPr/>
      </dsp:nvSpPr>
      <dsp:spPr>
        <a:xfrm>
          <a:off x="0" y="2983"/>
          <a:ext cx="1176829" cy="617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574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30143" y="33126"/>
        <a:ext cx="1116543" cy="557187"/>
      </dsp:txXfrm>
    </dsp:sp>
    <dsp:sp modelId="{CE866702-BE6B-4CBB-9506-AF31269DA658}">
      <dsp:nvSpPr>
        <dsp:cNvPr id="0" name=""/>
        <dsp:cNvSpPr/>
      </dsp:nvSpPr>
      <dsp:spPr>
        <a:xfrm rot="5400000">
          <a:off x="4181197" y="-2142454"/>
          <a:ext cx="493978" cy="62012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Самоуправління</a:t>
          </a:r>
          <a:endParaRPr lang="ru-RU" sz="2800" kern="1200" dirty="0"/>
        </a:p>
      </dsp:txBody>
      <dsp:txXfrm rot="-5400000">
        <a:off x="1327580" y="735277"/>
        <a:ext cx="6177099" cy="445750"/>
      </dsp:txXfrm>
    </dsp:sp>
    <dsp:sp modelId="{1E77B55D-D408-4A7C-8CE2-94C15F26E567}">
      <dsp:nvSpPr>
        <dsp:cNvPr id="0" name=""/>
        <dsp:cNvSpPr/>
      </dsp:nvSpPr>
      <dsp:spPr>
        <a:xfrm>
          <a:off x="0" y="651330"/>
          <a:ext cx="1176829" cy="617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190</a:t>
          </a:r>
          <a:endParaRPr lang="ru-RU" sz="3200" b="1" kern="1200" dirty="0"/>
        </a:p>
      </dsp:txBody>
      <dsp:txXfrm>
        <a:off x="30143" y="681473"/>
        <a:ext cx="1116543" cy="557187"/>
      </dsp:txXfrm>
    </dsp:sp>
    <dsp:sp modelId="{93E9BAA7-0BE6-4098-9F9B-4EAE935B4D89}">
      <dsp:nvSpPr>
        <dsp:cNvPr id="0" name=""/>
        <dsp:cNvSpPr/>
      </dsp:nvSpPr>
      <dsp:spPr>
        <a:xfrm rot="5400000">
          <a:off x="4230000" y="-1542910"/>
          <a:ext cx="493978" cy="62988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ОСББ</a:t>
          </a:r>
          <a:endParaRPr lang="ru-RU" sz="2800" kern="1200" dirty="0"/>
        </a:p>
      </dsp:txBody>
      <dsp:txXfrm rot="-5400000">
        <a:off x="1327580" y="1383624"/>
        <a:ext cx="6274705" cy="445750"/>
      </dsp:txXfrm>
    </dsp:sp>
    <dsp:sp modelId="{A78C0157-D346-4660-8705-015BAB462C0A}">
      <dsp:nvSpPr>
        <dsp:cNvPr id="0" name=""/>
        <dsp:cNvSpPr/>
      </dsp:nvSpPr>
      <dsp:spPr>
        <a:xfrm>
          <a:off x="0" y="1299676"/>
          <a:ext cx="1176829" cy="617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46</a:t>
          </a:r>
          <a:endParaRPr lang="ru-RU" sz="3200" b="1" kern="1200" dirty="0" smtClean="0"/>
        </a:p>
      </dsp:txBody>
      <dsp:txXfrm>
        <a:off x="30143" y="1329819"/>
        <a:ext cx="1116543" cy="557187"/>
      </dsp:txXfrm>
    </dsp:sp>
    <dsp:sp modelId="{9134E380-ADE3-4AEF-B874-59F37ED7ABD8}">
      <dsp:nvSpPr>
        <dsp:cNvPr id="0" name=""/>
        <dsp:cNvSpPr/>
      </dsp:nvSpPr>
      <dsp:spPr>
        <a:xfrm rot="5400000">
          <a:off x="4025472" y="-752931"/>
          <a:ext cx="894585" cy="62926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Укладено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угод</a:t>
          </a:r>
          <a:r>
            <a:rPr lang="ru-RU" sz="2800" kern="1200" dirty="0" smtClean="0"/>
            <a:t> з </a:t>
          </a:r>
          <a:r>
            <a:rPr lang="ru-RU" sz="2800" kern="1200" dirty="0" err="1" smtClean="0"/>
            <a:t>приватними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управляючими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компаніями</a:t>
          </a:r>
          <a:endParaRPr lang="ru-RU" sz="2800" kern="1200" dirty="0"/>
        </a:p>
      </dsp:txBody>
      <dsp:txXfrm rot="-5400000">
        <a:off x="1326431" y="1989780"/>
        <a:ext cx="6248998" cy="807245"/>
      </dsp:txXfrm>
    </dsp:sp>
    <dsp:sp modelId="{BFEA9489-EC63-42F3-91D3-F31312CEAFD6}">
      <dsp:nvSpPr>
        <dsp:cNvPr id="0" name=""/>
        <dsp:cNvSpPr/>
      </dsp:nvSpPr>
      <dsp:spPr>
        <a:xfrm>
          <a:off x="0" y="2086579"/>
          <a:ext cx="1175679" cy="617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0</a:t>
          </a:r>
          <a:endParaRPr lang="ru-RU" sz="3200" b="1" kern="1200" dirty="0"/>
        </a:p>
      </dsp:txBody>
      <dsp:txXfrm>
        <a:off x="30143" y="2116722"/>
        <a:ext cx="1115393" cy="557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EE0EF-0409-4EC7-B3A3-5F089CE61D00}">
      <dsp:nvSpPr>
        <dsp:cNvPr id="0" name=""/>
        <dsp:cNvSpPr/>
      </dsp:nvSpPr>
      <dsp:spPr>
        <a:xfrm rot="5400000">
          <a:off x="-174296" y="179813"/>
          <a:ext cx="1161976" cy="813383"/>
        </a:xfrm>
        <a:prstGeom prst="chevron">
          <a:avLst/>
        </a:prstGeom>
        <a:solidFill>
          <a:srgbClr val="62B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100</a:t>
          </a:r>
          <a:endParaRPr lang="ru-RU" sz="2800" b="1" kern="1200" dirty="0"/>
        </a:p>
      </dsp:txBody>
      <dsp:txXfrm rot="-5400000">
        <a:off x="1" y="412209"/>
        <a:ext cx="813383" cy="348593"/>
      </dsp:txXfrm>
    </dsp:sp>
    <dsp:sp modelId="{646364FF-639E-47AC-ADE8-2D97CCF14849}">
      <dsp:nvSpPr>
        <dsp:cNvPr id="0" name=""/>
        <dsp:cNvSpPr/>
      </dsp:nvSpPr>
      <dsp:spPr>
        <a:xfrm rot="5400000">
          <a:off x="4004950" y="-3186049"/>
          <a:ext cx="755681" cy="713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kern="1200" dirty="0" err="1" smtClean="0"/>
            <a:t>Укладено</a:t>
          </a:r>
          <a:r>
            <a:rPr lang="ru-RU" sz="3200" b="0" kern="1200" dirty="0" smtClean="0"/>
            <a:t> </a:t>
          </a:r>
          <a:r>
            <a:rPr lang="ru-RU" sz="3200" b="0" kern="1200" dirty="0" err="1" smtClean="0"/>
            <a:t>угод</a:t>
          </a:r>
          <a:r>
            <a:rPr lang="ru-RU" sz="3200" b="0" kern="1200" dirty="0" smtClean="0"/>
            <a:t> на </a:t>
          </a:r>
          <a:r>
            <a:rPr lang="ru-RU" sz="3200" b="0" kern="1200" dirty="0" err="1" smtClean="0"/>
            <a:t>управління</a:t>
          </a:r>
          <a:r>
            <a:rPr lang="ru-RU" sz="3200" b="0" kern="1200" dirty="0" smtClean="0"/>
            <a:t> з ЛКП</a:t>
          </a:r>
          <a:endParaRPr lang="ru-RU" sz="3200" b="0" kern="1200" dirty="0"/>
        </a:p>
      </dsp:txBody>
      <dsp:txXfrm rot="-5400000">
        <a:off x="813384" y="42406"/>
        <a:ext cx="7101926" cy="681903"/>
      </dsp:txXfrm>
    </dsp:sp>
    <dsp:sp modelId="{675D16B6-029F-4A30-82BE-F79B9FA40ED8}">
      <dsp:nvSpPr>
        <dsp:cNvPr id="0" name=""/>
        <dsp:cNvSpPr/>
      </dsp:nvSpPr>
      <dsp:spPr>
        <a:xfrm rot="5400000">
          <a:off x="-174296" y="1194151"/>
          <a:ext cx="1161976" cy="813383"/>
        </a:xfrm>
        <a:prstGeom prst="chevron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11</a:t>
          </a:r>
          <a:endParaRPr lang="ru-RU" sz="2800" b="1" kern="1200" dirty="0"/>
        </a:p>
      </dsp:txBody>
      <dsp:txXfrm rot="-5400000">
        <a:off x="1" y="1426547"/>
        <a:ext cx="813383" cy="348593"/>
      </dsp:txXfrm>
    </dsp:sp>
    <dsp:sp modelId="{1A9DBDFA-69A2-406D-9DCF-03B6FE2D2958}">
      <dsp:nvSpPr>
        <dsp:cNvPr id="0" name=""/>
        <dsp:cNvSpPr/>
      </dsp:nvSpPr>
      <dsp:spPr>
        <a:xfrm rot="5400000">
          <a:off x="4005148" y="-2171910"/>
          <a:ext cx="755284" cy="713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 smtClean="0"/>
            <a:t>Самоуправління</a:t>
          </a:r>
          <a:endParaRPr lang="ru-RU" sz="3200" kern="1200" dirty="0"/>
        </a:p>
      </dsp:txBody>
      <dsp:txXfrm rot="-5400000">
        <a:off x="813383" y="1056725"/>
        <a:ext cx="7101945" cy="681544"/>
      </dsp:txXfrm>
    </dsp:sp>
    <dsp:sp modelId="{152D52DA-9BA0-4CD3-AD20-C86C1CAF3336}">
      <dsp:nvSpPr>
        <dsp:cNvPr id="0" name=""/>
        <dsp:cNvSpPr/>
      </dsp:nvSpPr>
      <dsp:spPr>
        <a:xfrm rot="5400000">
          <a:off x="-174296" y="2208489"/>
          <a:ext cx="1161976" cy="813383"/>
        </a:xfrm>
        <a:prstGeom prst="chevron">
          <a:avLst/>
        </a:prstGeom>
        <a:solidFill>
          <a:srgbClr val="DB212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7</a:t>
          </a:r>
          <a:endParaRPr lang="ru-RU" sz="2800" b="1" kern="1200" dirty="0"/>
        </a:p>
      </dsp:txBody>
      <dsp:txXfrm rot="-5400000">
        <a:off x="1" y="2440885"/>
        <a:ext cx="813383" cy="348593"/>
      </dsp:txXfrm>
    </dsp:sp>
    <dsp:sp modelId="{7DC76C43-EBBE-4E14-A346-216CEB1819AD}">
      <dsp:nvSpPr>
        <dsp:cNvPr id="0" name=""/>
        <dsp:cNvSpPr/>
      </dsp:nvSpPr>
      <dsp:spPr>
        <a:xfrm rot="5400000">
          <a:off x="4005148" y="-1157572"/>
          <a:ext cx="755284" cy="713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1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ОСББ</a:t>
          </a:r>
          <a:endParaRPr lang="ru-RU" sz="3200" kern="1200" dirty="0"/>
        </a:p>
      </dsp:txBody>
      <dsp:txXfrm rot="-5400000">
        <a:off x="813383" y="2071063"/>
        <a:ext cx="7101945" cy="681544"/>
      </dsp:txXfrm>
    </dsp:sp>
    <dsp:sp modelId="{A495A507-1F16-4923-A850-C78385F22B46}">
      <dsp:nvSpPr>
        <dsp:cNvPr id="0" name=""/>
        <dsp:cNvSpPr/>
      </dsp:nvSpPr>
      <dsp:spPr>
        <a:xfrm rot="5400000">
          <a:off x="-174296" y="3222827"/>
          <a:ext cx="1161976" cy="813383"/>
        </a:xfrm>
        <a:prstGeom prst="chevron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2</a:t>
          </a:r>
          <a:endParaRPr lang="ru-RU" sz="2800" b="1" kern="1200" dirty="0"/>
        </a:p>
      </dsp:txBody>
      <dsp:txXfrm rot="-5400000">
        <a:off x="1" y="3455223"/>
        <a:ext cx="813383" cy="348593"/>
      </dsp:txXfrm>
    </dsp:sp>
    <dsp:sp modelId="{860F6333-7E51-497E-BC35-60F2A4EF2BF0}">
      <dsp:nvSpPr>
        <dsp:cNvPr id="0" name=""/>
        <dsp:cNvSpPr/>
      </dsp:nvSpPr>
      <dsp:spPr>
        <a:xfrm rot="5400000">
          <a:off x="4005148" y="-143234"/>
          <a:ext cx="755284" cy="713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Не </a:t>
          </a:r>
          <a:r>
            <a:rPr lang="ru-RU" sz="2800" kern="1200" dirty="0" err="1" smtClean="0"/>
            <a:t>визначились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</a:t>
          </a:r>
          <a:r>
            <a:rPr lang="ru-RU" sz="2800" kern="1200" dirty="0" smtClean="0"/>
            <a:t> формою </a:t>
          </a:r>
          <a:r>
            <a:rPr lang="ru-RU" sz="2800" kern="1200" dirty="0" err="1" smtClean="0"/>
            <a:t>управління</a:t>
          </a:r>
          <a:endParaRPr lang="ru-RU" sz="2800" kern="1200" dirty="0"/>
        </a:p>
      </dsp:txBody>
      <dsp:txXfrm rot="-5400000">
        <a:off x="813383" y="3085401"/>
        <a:ext cx="7101945" cy="681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0.22026</cdr:x>
      <cdr:y>0.50131</cdr:y>
    </cdr:from>
    <cdr:to>
      <cdr:x>0.34084</cdr:x>
      <cdr:y>0.65092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04924" y="1819276"/>
          <a:ext cx="714375" cy="542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2400" b="1"/>
            <a:t>7,9</a:t>
          </a:r>
        </a:p>
      </cdr:txBody>
    </cdr:sp>
  </cdr:relSizeAnchor>
  <cdr:relSizeAnchor xmlns:cdr="http://schemas.openxmlformats.org/drawingml/2006/chartDrawing">
    <cdr:from>
      <cdr:x>0.68328</cdr:x>
      <cdr:y>0.82152</cdr:y>
    </cdr:from>
    <cdr:to>
      <cdr:x>0.80868</cdr:x>
      <cdr:y>0.91076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48125" y="2981326"/>
          <a:ext cx="7429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  <cdr:relSizeAnchor xmlns:cdr="http://schemas.openxmlformats.org/drawingml/2006/chartDrawing">
    <cdr:from>
      <cdr:x>0.69775</cdr:x>
      <cdr:y>0.7979</cdr:y>
    </cdr:from>
    <cdr:to>
      <cdr:x>0.80868</cdr:x>
      <cdr:y>0.91076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33849" y="2895600"/>
          <a:ext cx="657225" cy="409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2400" b="1"/>
            <a:t>1,5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6" cy="494655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66" y="0"/>
            <a:ext cx="2919516" cy="494655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1806A7BD-0016-42F4-B5A1-6882ADF8F61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735" y="4748055"/>
            <a:ext cx="5388294" cy="3884772"/>
          </a:xfrm>
          <a:prstGeom prst="rect">
            <a:avLst/>
          </a:prstGeom>
        </p:spPr>
        <p:txBody>
          <a:bodyPr vert="horz" lIns="90882" tIns="45441" rIns="90882" bIns="454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659"/>
            <a:ext cx="2919516" cy="494655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66" y="9371659"/>
            <a:ext cx="2919516" cy="494655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90C74D0D-FA0F-49BB-B8B5-0E04D3C769D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230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pPr/>
              <a:t>09.12.2019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5187" y="1067491"/>
            <a:ext cx="667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Реформа житлового господарства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26136" y="5239837"/>
            <a:ext cx="254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pPr algn="ctr"/>
            <a:r>
              <a:rPr lang="uk-UA" dirty="0" smtClean="0"/>
              <a:t>10 грудня 2019 року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735187" y="1652266"/>
            <a:ext cx="522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 </a:t>
            </a:r>
            <a:r>
              <a:rPr lang="uk-UA" sz="4000" b="1" dirty="0" smtClean="0"/>
              <a:t>ЛКП </a:t>
            </a:r>
            <a:r>
              <a:rPr lang="uk-UA" sz="4000" b="1" dirty="0" err="1" smtClean="0"/>
              <a:t>Сигнівка</a:t>
            </a:r>
            <a:r>
              <a:rPr lang="uk-UA" sz="4000" b="1" dirty="0" smtClean="0"/>
              <a:t>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/>
        </p:nvGraphicFramePr>
        <p:xfrm>
          <a:off x="1629184" y="1573138"/>
          <a:ext cx="3586382" cy="4355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983991" y="1445249"/>
          <a:ext cx="3561348" cy="5125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8506690" y="1357745"/>
          <a:ext cx="3685309" cy="491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555605" y="297951"/>
            <a:ext cx="3972359" cy="11686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Співвідношення списаних будинків до загальної кількості</a:t>
            </a:r>
            <a:endParaRPr kumimoji="0" lang="uk-UA" altLang="uk-U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130169" y="297952"/>
            <a:ext cx="5459625" cy="1168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uk-UA" altLang="uk-UA" sz="2000" b="1" dirty="0" smtClean="0">
                <a:ea typeface="+mj-ea"/>
                <a:cs typeface="Times New Roman" panose="02020603050405020304" pitchFamily="18" charset="0"/>
              </a:rPr>
              <a:t>Порівняння</a:t>
            </a:r>
            <a:r>
              <a:rPr kumimoji="0" lang="uk-UA" alt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 складової</a:t>
            </a:r>
            <a:r>
              <a:rPr kumimoji="0" lang="uk-UA" altLang="uk-UA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uk-UA" alt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тарифу</a:t>
            </a:r>
            <a:r>
              <a:rPr kumimoji="0" lang="uk-UA" altLang="uk-UA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квартплати </a:t>
            </a:r>
            <a:r>
              <a:rPr lang="uk-UA" altLang="uk-UA" sz="2000" b="1" dirty="0" smtClean="0">
                <a:ea typeface="+mj-ea"/>
                <a:cs typeface="Times New Roman" panose="02020603050405020304" pitchFamily="18" charset="0"/>
              </a:rPr>
              <a:t>поточного ремонту  та проведених ремонтних робіт </a:t>
            </a:r>
            <a:r>
              <a:rPr kumimoji="0" lang="uk-UA" altLang="uk-UA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до списання та після</a:t>
            </a:r>
            <a:r>
              <a:rPr kumimoji="0" lang="uk-UA" alt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списання будинків.</a:t>
            </a:r>
            <a:r>
              <a:rPr lang="uk-UA" altLang="uk-UA" sz="2000" b="1" dirty="0" smtClean="0">
                <a:ea typeface="+mj-ea"/>
                <a:cs typeface="Times New Roman" panose="02020603050405020304" pitchFamily="18" charset="0"/>
              </a:rPr>
              <a:t> </a:t>
            </a:r>
            <a:endParaRPr kumimoji="0" lang="uk-UA" altLang="uk-U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3768850" y="0"/>
            <a:ext cx="603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Виконані роботи та </a:t>
            </a:r>
            <a:r>
              <a:rPr lang="uk-UA" sz="2800" b="1" dirty="0" err="1" smtClean="0"/>
              <a:t>співфінансування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814168" y="753716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тис.грн</a:t>
            </a:r>
            <a:r>
              <a:rPr lang="uk-UA" dirty="0" smtClean="0"/>
              <a:t>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68430" y="498201"/>
          <a:ext cx="9952185" cy="523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62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3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51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7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latin typeface="Arial Cyr"/>
                        </a:rPr>
                        <a:t>Вид </a:t>
                      </a:r>
                      <a:r>
                        <a:rPr lang="ru-RU" sz="1900" b="0" i="0" u="none" strike="noStrike" dirty="0" err="1">
                          <a:latin typeface="Arial Cyr"/>
                        </a:rPr>
                        <a:t>роботи</a:t>
                      </a:r>
                      <a:endParaRPr lang="ru-RU" sz="1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 err="1">
                          <a:latin typeface="Arial Cyr"/>
                        </a:rPr>
                        <a:t>К-сть</a:t>
                      </a:r>
                      <a:endParaRPr lang="ru-RU" sz="1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Сума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dirty="0" err="1" smtClean="0"/>
                        <a:t>Співфінанс</a:t>
                      </a:r>
                      <a:r>
                        <a:rPr lang="uk-UA" sz="1900" dirty="0" smtClean="0"/>
                        <a:t>.</a:t>
                      </a:r>
                      <a:endParaRPr lang="ru-RU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>
                          <a:latin typeface="Arial Cyr"/>
                        </a:rPr>
                        <a:t>Ремонт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сходових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кліток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 dirty="0">
                          <a:latin typeface="Arial Cyr"/>
                        </a:rPr>
                        <a:t>9 </a:t>
                      </a:r>
                      <a:r>
                        <a:rPr lang="ru-RU" sz="2300" b="0" i="0" u="none" strike="noStrike" dirty="0" err="1">
                          <a:latin typeface="Arial Cyr"/>
                        </a:rPr>
                        <a:t>шт</a:t>
                      </a:r>
                      <a:endParaRPr lang="ru-RU" sz="23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152,6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>
                          <a:latin typeface="Arial Cyr"/>
                        </a:rPr>
                        <a:t>Ремонт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покрівлі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2930кв.м.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439,5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 smtClean="0">
                          <a:latin typeface="Arial Cyr"/>
                        </a:rPr>
                        <a:t>75,1</a:t>
                      </a:r>
                      <a:endParaRPr lang="ru-RU" sz="23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>
                          <a:latin typeface="Arial Cyr"/>
                        </a:rPr>
                        <a:t>Ремонт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каналізації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254,6 м/п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121,4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 smtClean="0">
                          <a:latin typeface="Arial Cyr"/>
                        </a:rPr>
                        <a:t>15,1</a:t>
                      </a:r>
                      <a:endParaRPr lang="ru-RU" sz="23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 err="1">
                          <a:latin typeface="Arial Cyr"/>
                        </a:rPr>
                        <a:t>Ремон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холодного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водопостачання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203 м/п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49,9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latin typeface="Arial Cyr"/>
                        </a:rPr>
                        <a:t>Ремонт 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г/в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і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ц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/о трубопроводу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284 м/п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89,7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>
                          <a:latin typeface="Arial Cyr"/>
                        </a:rPr>
                        <a:t>Ремонт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дашків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при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вході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84 кв.м.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12,9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>
                          <a:latin typeface="Arial Cyr"/>
                        </a:rPr>
                        <a:t>Р</a:t>
                      </a:r>
                      <a:r>
                        <a:rPr lang="ru-RU" sz="2500" b="0" i="0" u="none" strike="noStrike" dirty="0" smtClean="0">
                          <a:latin typeface="Arial Cyr"/>
                        </a:rPr>
                        <a:t>емонт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входів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в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будинок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2500" b="0" i="0" u="none" strike="noStrike" dirty="0" smtClean="0">
                          <a:latin typeface="Arial Cyr"/>
                        </a:rPr>
                        <a:t>та </a:t>
                      </a:r>
                      <a:r>
                        <a:rPr lang="ru-RU" sz="2500" b="0" i="0" u="none" strike="noStrike" dirty="0" err="1" smtClean="0">
                          <a:latin typeface="Arial Cyr"/>
                        </a:rPr>
                        <a:t>сходів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15 буд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32,6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>
                          <a:latin typeface="Arial Cyr"/>
                        </a:rPr>
                        <a:t>Ремонт </a:t>
                      </a:r>
                      <a:r>
                        <a:rPr lang="ru-RU" sz="2500" b="0" i="0" u="none" strike="noStrike" dirty="0" err="1" smtClean="0">
                          <a:latin typeface="Arial Cyr"/>
                        </a:rPr>
                        <a:t>електромережі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137,5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 err="1">
                          <a:latin typeface="Arial Cyr"/>
                        </a:rPr>
                        <a:t>Встановлення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пластикових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вікон</a:t>
                      </a:r>
                      <a:endParaRPr lang="ru-RU" sz="25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 dirty="0">
                          <a:latin typeface="Arial Cyr"/>
                        </a:rPr>
                        <a:t>5 </a:t>
                      </a:r>
                      <a:r>
                        <a:rPr lang="ru-RU" sz="2300" b="0" i="0" u="none" strike="noStrike" dirty="0" err="1">
                          <a:latin typeface="Arial Cyr"/>
                        </a:rPr>
                        <a:t>під</a:t>
                      </a:r>
                      <a:endParaRPr lang="ru-RU" sz="23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73,1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 smtClean="0">
                          <a:latin typeface="Arial Cyr"/>
                        </a:rPr>
                        <a:t>25,3</a:t>
                      </a:r>
                      <a:endParaRPr lang="ru-RU" sz="23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0" i="0" u="none" strike="noStrike" dirty="0" err="1">
                          <a:latin typeface="Arial Cyr"/>
                        </a:rPr>
                        <a:t>Всановлення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дашка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 входу в </a:t>
                      </a:r>
                      <a:r>
                        <a:rPr lang="ru-RU" sz="2500" b="0" i="0" u="none" strike="noStrike" dirty="0" err="1">
                          <a:latin typeface="Arial Cyr"/>
                        </a:rPr>
                        <a:t>під</a:t>
                      </a:r>
                      <a:r>
                        <a:rPr lang="ru-RU" sz="2500" b="0" i="0" u="none" strike="noStrike" dirty="0">
                          <a:latin typeface="Arial Cyr"/>
                        </a:rPr>
                        <a:t>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0" i="0" u="none" strike="noStrike" dirty="0">
                          <a:latin typeface="Arial Cyr"/>
                        </a:rPr>
                        <a:t>1-під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0" i="0" u="none" strike="noStrike" dirty="0">
                          <a:latin typeface="Arial Cyr"/>
                        </a:rPr>
                        <a:t>24,3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1" i="0" u="none" strike="noStrike" dirty="0" err="1">
                          <a:latin typeface="Arial Cyr"/>
                        </a:rPr>
                        <a:t>всього</a:t>
                      </a:r>
                      <a:endParaRPr lang="ru-RU" sz="25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ru-R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i="0" u="none" strike="noStrike" dirty="0">
                          <a:latin typeface="Arial Cyr"/>
                        </a:rPr>
                        <a:t>1133,1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i="0" u="none" strike="noStrike" dirty="0">
                          <a:latin typeface="Arial Cyr"/>
                        </a:rPr>
                        <a:t>115,5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6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3164" y="171535"/>
            <a:ext cx="105845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959" y="586856"/>
            <a:ext cx="3391470" cy="397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074460" y="4804012"/>
            <a:ext cx="151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Каховська, 35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1309" y="512953"/>
            <a:ext cx="3416918" cy="39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9335068" y="4776717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Городоцька, 212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194" y="259306"/>
            <a:ext cx="3449473" cy="459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870812" y="5120185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Городоцька, 190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4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537" y="2906973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Городоцька, 311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5069" y="4462817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Городоцька, 297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895" y="204718"/>
            <a:ext cx="3730388" cy="319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141" y="232014"/>
            <a:ext cx="3698544" cy="323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40508" y="4492387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Городоцька, 218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747" y="3575714"/>
            <a:ext cx="4045173" cy="279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5082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7811" y="154494"/>
            <a:ext cx="9476931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sz="3200" b="1" dirty="0" smtClean="0"/>
              <a:t>Форми управління багатоквартирним будинком </a:t>
            </a:r>
          </a:p>
          <a:p>
            <a:pPr algn="r"/>
            <a:r>
              <a:rPr lang="uk-UA" sz="3200" b="1" dirty="0" smtClean="0"/>
              <a:t>після списання з балансу:</a:t>
            </a:r>
            <a:endParaRPr lang="uk-UA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30" y="4002305"/>
            <a:ext cx="4416038" cy="23797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18263" y="1878647"/>
            <a:ext cx="906960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Створення</a:t>
            </a:r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ОСББ;</a:t>
            </a:r>
          </a:p>
          <a:p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Самоуправління</a:t>
            </a:r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Договір</a:t>
            </a:r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управляючо</a:t>
            </a:r>
            <a:r>
              <a:rPr lang="ru-R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</a:t>
            </a:r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компанією</a:t>
            </a:r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87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11927534"/>
              </p:ext>
            </p:extLst>
          </p:nvPr>
        </p:nvGraphicFramePr>
        <p:xfrm>
          <a:off x="3047801" y="2480453"/>
          <a:ext cx="7777150" cy="2841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80605" y="131748"/>
            <a:ext cx="107115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Укладання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угод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управління</a:t>
            </a:r>
            <a:endParaRPr lang="ru-RU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ісля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списання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балансу  у 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Залізничному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районі</a:t>
            </a:r>
            <a:endParaRPr lang="ru-RU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0176" y="5545194"/>
            <a:ext cx="791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Загалом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створено </a:t>
            </a:r>
            <a:r>
              <a:rPr lang="ru-RU" sz="32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ОСББ у </a:t>
            </a:r>
            <a:r>
              <a:rPr lang="ru-RU" sz="32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233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будинках</a:t>
            </a:r>
            <a:endParaRPr lang="ru-RU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0416" y="1746811"/>
            <a:ext cx="8744126" cy="6137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0320" rIns="20320" bIns="20320" numCol="1" spcCol="1270" anchor="ctr" anchorCtr="0">
            <a:noAutofit/>
          </a:bodyPr>
          <a:lstStyle/>
          <a:p>
            <a:pPr marL="0" lvl="1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uk-UA" sz="2400" i="1" dirty="0" smtClean="0">
                <a:solidFill>
                  <a:schemeClr val="accent1">
                    <a:lumMod val="75000"/>
                  </a:schemeClr>
                </a:solidFill>
              </a:rPr>
              <a:t>1080 – всього будинків на території району</a:t>
            </a:r>
          </a:p>
          <a:p>
            <a:pPr marL="0" lvl="1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uk-UA" sz="2400" i="1" kern="1200" dirty="0" smtClean="0">
                <a:solidFill>
                  <a:schemeClr val="accent1">
                    <a:lumMod val="75000"/>
                  </a:schemeClr>
                </a:solidFill>
              </a:rPr>
              <a:t>810 – визначилось з формою управління</a:t>
            </a:r>
          </a:p>
          <a:p>
            <a:pPr marL="285750" lvl="1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2800" kern="1200" dirty="0"/>
          </a:p>
        </p:txBody>
      </p:sp>
    </p:spTree>
    <p:extLst>
      <p:ext uri="{BB962C8B-B14F-4D97-AF65-F5344CB8AC3E}">
        <p14:creationId xmlns:p14="http://schemas.microsoft.com/office/powerpoint/2010/main" val="15376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3164" y="171535"/>
            <a:ext cx="105845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0780" y="396262"/>
            <a:ext cx="10101943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Виконання робіт з поточного ремонту житлового фонду Залізничного району, млн. грн</a:t>
            </a:r>
          </a:p>
          <a:p>
            <a:pPr algn="ctr"/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3978" y="5702527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ошти міського бюджету, млн. грн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937936"/>
              </p:ext>
            </p:extLst>
          </p:nvPr>
        </p:nvGraphicFramePr>
        <p:xfrm>
          <a:off x="3260035" y="1596591"/>
          <a:ext cx="7132100" cy="410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96298" y="5710839"/>
            <a:ext cx="2754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ошти мешканців, млн. грн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3164" y="171535"/>
            <a:ext cx="105845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1795548"/>
            <a:ext cx="5137266" cy="38529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0780" y="396262"/>
            <a:ext cx="10101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шатрової покрівлі на вул. С. Величка, 16</a:t>
            </a:r>
          </a:p>
          <a:p>
            <a:pPr algn="ctr"/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5956" y="1304220"/>
            <a:ext cx="182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k-UA" i="1" dirty="0" smtClean="0"/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ремонту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0188" y="1350387"/>
            <a:ext cx="233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ремонту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40" y="1795549"/>
            <a:ext cx="5137267" cy="38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2" y="0"/>
            <a:ext cx="1218891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3164" y="171535"/>
            <a:ext cx="105845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4" y="1344304"/>
            <a:ext cx="3771560" cy="5028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32" y="1289714"/>
            <a:ext cx="3772271" cy="50672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5776" y="219959"/>
            <a:ext cx="10101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м</a:t>
            </a:r>
            <a:r>
              <a:rPr lang="en-US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якої покрівлі на вул. Городоцька, 315</a:t>
            </a:r>
          </a:p>
          <a:p>
            <a:pPr algn="ctr"/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3139" y="892394"/>
            <a:ext cx="233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ремонту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7740" y="893394"/>
            <a:ext cx="233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ремонту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3164" y="171535"/>
            <a:ext cx="105845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50" y="1424745"/>
            <a:ext cx="4221836" cy="3532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93" y="1859461"/>
            <a:ext cx="3189245" cy="4419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45" y="1545562"/>
            <a:ext cx="2998526" cy="39980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58075" y="409910"/>
            <a:ext cx="10101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м</a:t>
            </a:r>
            <a:r>
              <a:rPr lang="en-US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якої покрівлі на вул. Городоцька, 305</a:t>
            </a:r>
          </a:p>
          <a:p>
            <a:pPr algn="ctr"/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9217" y="1090105"/>
            <a:ext cx="233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ремонту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3505" y="988168"/>
            <a:ext cx="233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ремонту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1792598" y="1408772"/>
            <a:ext cx="1022816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uk-UA" sz="1600" dirty="0" smtClean="0">
              <a:ln w="0"/>
            </a:endParaRPr>
          </a:p>
          <a:p>
            <a:r>
              <a:rPr lang="uk-UA" sz="1600" b="1" dirty="0" smtClean="0">
                <a:ln w="0"/>
                <a:solidFill>
                  <a:srgbClr val="0070C0"/>
                </a:solidFill>
              </a:rPr>
              <a:t>Програма </a:t>
            </a:r>
            <a:r>
              <a:rPr lang="uk-UA" sz="1600" b="1" dirty="0" smtClean="0">
                <a:ln w="0"/>
              </a:rPr>
              <a:t>технічної експертизи, модернізації, ремонту, заміни та диспетчеризації ліфтів у житлових будинках та закладах охорони </a:t>
            </a:r>
            <a:r>
              <a:rPr lang="uk-UA" sz="1600" b="1" dirty="0" err="1" smtClean="0">
                <a:ln w="0"/>
              </a:rPr>
              <a:t>здоров</a:t>
            </a:r>
            <a:r>
              <a:rPr lang="en-US" sz="1600" b="1" dirty="0" smtClean="0">
                <a:ln w="0"/>
              </a:rPr>
              <a:t>’</a:t>
            </a:r>
            <a:r>
              <a:rPr lang="uk-UA" sz="1600" b="1" dirty="0" smtClean="0">
                <a:ln w="0"/>
              </a:rPr>
              <a:t>я </a:t>
            </a:r>
            <a:r>
              <a:rPr lang="uk-UA" sz="1600" dirty="0" err="1" smtClean="0">
                <a:ln w="0"/>
              </a:rPr>
              <a:t>м.Львова</a:t>
            </a:r>
            <a:r>
              <a:rPr lang="uk-UA" sz="1600" dirty="0" smtClean="0">
                <a:ln w="0"/>
              </a:rPr>
              <a:t> на період 2017-2023 років. </a:t>
            </a:r>
          </a:p>
          <a:p>
            <a:endParaRPr lang="uk-UA" sz="1600" dirty="0">
              <a:ln w="0"/>
            </a:endParaRPr>
          </a:p>
          <a:p>
            <a:endParaRPr lang="uk-UA" sz="1600" dirty="0" smtClean="0">
              <a:ln w="0"/>
            </a:endParaRPr>
          </a:p>
          <a:p>
            <a:r>
              <a:rPr lang="uk-UA" sz="1600" b="1" dirty="0" smtClean="0">
                <a:ln w="0"/>
                <a:solidFill>
                  <a:srgbClr val="0070C0"/>
                </a:solidFill>
              </a:rPr>
              <a:t>Програма</a:t>
            </a:r>
            <a:r>
              <a:rPr lang="uk-UA" sz="1600" dirty="0" smtClean="0">
                <a:ln w="0"/>
              </a:rPr>
              <a:t> </a:t>
            </a:r>
            <a:r>
              <a:rPr lang="uk-UA" sz="1600" b="1" dirty="0" smtClean="0">
                <a:ln w="0"/>
              </a:rPr>
              <a:t>відшкодування частини кредитів, отриманих ОСББ, ЖБК на впровадження заходів з енергозбереження, реконструкції та модернізації багатоквартирних будинків </a:t>
            </a:r>
            <a:r>
              <a:rPr lang="uk-UA" sz="1600" dirty="0" smtClean="0">
                <a:ln w="0"/>
              </a:rPr>
              <a:t>у місті Львові на 2015-2020 роки («Теплий дім»)</a:t>
            </a:r>
          </a:p>
          <a:p>
            <a:endParaRPr lang="uk-UA" sz="1600" dirty="0" smtClean="0">
              <a:ln w="0"/>
            </a:endParaRPr>
          </a:p>
          <a:p>
            <a:endParaRPr lang="uk-UA" sz="1600" dirty="0" smtClean="0">
              <a:ln w="0"/>
            </a:endParaRPr>
          </a:p>
          <a:p>
            <a:r>
              <a:rPr lang="uk-UA" sz="1600" b="1" dirty="0" smtClean="0">
                <a:ln w="0"/>
                <a:solidFill>
                  <a:srgbClr val="0070C0"/>
                </a:solidFill>
              </a:rPr>
              <a:t>Програма </a:t>
            </a:r>
            <a:r>
              <a:rPr lang="uk-UA" sz="1600" b="1" dirty="0" smtClean="0">
                <a:ln w="0"/>
              </a:rPr>
              <a:t>підтримки співвласників багатоквартирних будинків, об</a:t>
            </a:r>
            <a:r>
              <a:rPr lang="en-US" sz="1600" b="1" dirty="0" smtClean="0">
                <a:ln w="0"/>
              </a:rPr>
              <a:t>’</a:t>
            </a:r>
            <a:r>
              <a:rPr lang="uk-UA" sz="1600" b="1" dirty="0" smtClean="0">
                <a:ln w="0"/>
              </a:rPr>
              <a:t>єднань співвласників багатоквартирних будинків, що списані з балансу Львівських комунальних підприємств, у проведені невідкладного ремонту, капітального ремонту, реконструкції, ремонтно-реставраційних робіт спільного майна у багатоквартирних будинках </a:t>
            </a:r>
            <a:r>
              <a:rPr lang="uk-UA" sz="1600" dirty="0" smtClean="0">
                <a:ln w="0"/>
              </a:rPr>
              <a:t>у місті Львові на 2019-2020 роки</a:t>
            </a:r>
          </a:p>
          <a:p>
            <a:endParaRPr lang="uk-UA" sz="1600" dirty="0" smtClean="0">
              <a:ln w="0"/>
            </a:endParaRPr>
          </a:p>
          <a:p>
            <a:endParaRPr lang="uk-UA" sz="1600" dirty="0" smtClean="0">
              <a:ln w="0"/>
            </a:endParaRPr>
          </a:p>
          <a:p>
            <a:r>
              <a:rPr lang="uk-UA" sz="1600" b="1" dirty="0" smtClean="0">
                <a:ln w="0"/>
                <a:solidFill>
                  <a:srgbClr val="0070C0"/>
                </a:solidFill>
              </a:rPr>
              <a:t>Програма</a:t>
            </a:r>
            <a:r>
              <a:rPr lang="uk-UA" sz="1600" dirty="0" smtClean="0">
                <a:ln w="0"/>
              </a:rPr>
              <a:t> </a:t>
            </a:r>
            <a:r>
              <a:rPr lang="uk-UA" sz="1600" b="1" dirty="0" smtClean="0">
                <a:ln w="0"/>
              </a:rPr>
              <a:t>сприяння створенню та забезпеченню функціонування об</a:t>
            </a:r>
            <a:r>
              <a:rPr lang="en-US" sz="1600" b="1" dirty="0" smtClean="0">
                <a:ln w="0"/>
              </a:rPr>
              <a:t>’</a:t>
            </a:r>
            <a:r>
              <a:rPr lang="uk-UA" sz="1600" b="1" dirty="0" smtClean="0">
                <a:ln w="0"/>
              </a:rPr>
              <a:t>єднань співвласників багатоквартирних будинків </a:t>
            </a:r>
            <a:r>
              <a:rPr lang="uk-UA" sz="1600" dirty="0" smtClean="0">
                <a:ln w="0"/>
              </a:rPr>
              <a:t>у </a:t>
            </a:r>
            <a:r>
              <a:rPr lang="uk-UA" sz="1600" dirty="0" err="1" smtClean="0">
                <a:ln w="0"/>
              </a:rPr>
              <a:t>м.Львові</a:t>
            </a:r>
            <a:r>
              <a:rPr lang="uk-UA" sz="1600" dirty="0" smtClean="0">
                <a:ln w="0"/>
              </a:rPr>
              <a:t> на 2016-2020 роки</a:t>
            </a:r>
          </a:p>
        </p:txBody>
      </p:sp>
      <p:sp>
        <p:nvSpPr>
          <p:cNvPr id="6" name="Овал 5"/>
          <p:cNvSpPr/>
          <p:nvPr/>
        </p:nvSpPr>
        <p:spPr>
          <a:xfrm>
            <a:off x="856683" y="2511235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7" name="Овал 6"/>
          <p:cNvSpPr/>
          <p:nvPr/>
        </p:nvSpPr>
        <p:spPr>
          <a:xfrm>
            <a:off x="866232" y="3795044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8" name="Овал 7"/>
          <p:cNvSpPr/>
          <p:nvPr/>
        </p:nvSpPr>
        <p:spPr>
          <a:xfrm>
            <a:off x="856683" y="5075531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4</a:t>
            </a:r>
            <a:endParaRPr lang="uk-UA" sz="3600" dirty="0"/>
          </a:p>
        </p:txBody>
      </p:sp>
      <p:sp>
        <p:nvSpPr>
          <p:cNvPr id="9" name="Овал 8"/>
          <p:cNvSpPr/>
          <p:nvPr/>
        </p:nvSpPr>
        <p:spPr>
          <a:xfrm>
            <a:off x="856683" y="1408772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911084" y="208443"/>
            <a:ext cx="528091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діятимуть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2020 </a:t>
            </a:r>
            <a:r>
              <a:rPr lang="ru-RU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3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75788500"/>
              </p:ext>
            </p:extLst>
          </p:nvPr>
        </p:nvGraphicFramePr>
        <p:xfrm>
          <a:off x="2976277" y="1807705"/>
          <a:ext cx="7952199" cy="421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85314" y="986918"/>
            <a:ext cx="107115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err="1" smtClean="0">
                <a:ln w="0"/>
              </a:rPr>
              <a:t>Укладання</a:t>
            </a:r>
            <a:r>
              <a:rPr lang="ru-RU" sz="2400" b="1" dirty="0" smtClean="0">
                <a:ln w="0"/>
              </a:rPr>
              <a:t> </a:t>
            </a:r>
            <a:r>
              <a:rPr lang="ru-RU" sz="2400" b="1" dirty="0" err="1" smtClean="0">
                <a:ln w="0"/>
              </a:rPr>
              <a:t>угод</a:t>
            </a:r>
            <a:r>
              <a:rPr lang="ru-RU" sz="2400" b="1" dirty="0" smtClean="0">
                <a:ln w="0"/>
              </a:rPr>
              <a:t> на </a:t>
            </a:r>
            <a:r>
              <a:rPr lang="ru-RU" sz="2400" b="1" dirty="0" err="1" smtClean="0">
                <a:ln w="0"/>
              </a:rPr>
              <a:t>управління</a:t>
            </a:r>
            <a:r>
              <a:rPr lang="ru-RU" sz="2400" b="1" dirty="0" smtClean="0">
                <a:ln w="0"/>
              </a:rPr>
              <a:t> </a:t>
            </a:r>
            <a:r>
              <a:rPr lang="ru-RU" sz="2400" b="1" dirty="0" err="1" smtClean="0">
                <a:ln w="0"/>
              </a:rPr>
              <a:t>після</a:t>
            </a:r>
            <a:r>
              <a:rPr lang="ru-RU" sz="2400" b="1" dirty="0" smtClean="0">
                <a:ln w="0"/>
              </a:rPr>
              <a:t> </a:t>
            </a:r>
            <a:r>
              <a:rPr lang="ru-RU" sz="2400" b="1" dirty="0" err="1" smtClean="0">
                <a:ln w="0"/>
              </a:rPr>
              <a:t>списання</a:t>
            </a:r>
            <a:r>
              <a:rPr lang="ru-RU" sz="2400" b="1" dirty="0" smtClean="0">
                <a:ln w="0"/>
              </a:rPr>
              <a:t> </a:t>
            </a:r>
            <a:r>
              <a:rPr lang="ru-RU" sz="2400" b="1" dirty="0" err="1" smtClean="0">
                <a:ln w="0"/>
              </a:rPr>
              <a:t>будинків</a:t>
            </a:r>
            <a:r>
              <a:rPr lang="ru-RU" sz="2400" b="1" dirty="0" smtClean="0">
                <a:ln w="0"/>
              </a:rPr>
              <a:t> з балансу</a:t>
            </a:r>
            <a:endParaRPr lang="ru-RU" sz="2400" b="1" cap="none" spc="0" dirty="0">
              <a:ln w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180" y="149800"/>
            <a:ext cx="10716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Станом на 01.01.2019 року на балансі ЛКП </a:t>
            </a:r>
            <a:r>
              <a:rPr lang="uk-UA" sz="2800" b="1" dirty="0" smtClean="0">
                <a:solidFill>
                  <a:srgbClr val="FF0000"/>
                </a:solidFill>
              </a:rPr>
              <a:t>«</a:t>
            </a:r>
            <a:r>
              <a:rPr lang="uk-UA" sz="2800" b="1" dirty="0" err="1" smtClean="0">
                <a:solidFill>
                  <a:srgbClr val="FF0000"/>
                </a:solidFill>
              </a:rPr>
              <a:t>Сигнівка</a:t>
            </a:r>
            <a:r>
              <a:rPr lang="uk-UA" sz="2800" b="1" smtClean="0">
                <a:solidFill>
                  <a:srgbClr val="FF0000"/>
                </a:solidFill>
              </a:rPr>
              <a:t>»</a:t>
            </a:r>
            <a:r>
              <a:rPr lang="uk-UA" sz="2800" b="1" smtClean="0">
                <a:solidFill>
                  <a:srgbClr val="FF0000"/>
                </a:solidFill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було 120 буд.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4588</TotalTime>
  <Words>452</Words>
  <Application>Microsoft Office PowerPoint</Application>
  <PresentationFormat>Довільний</PresentationFormat>
  <Paragraphs>113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Користувач Windows</cp:lastModifiedBy>
  <cp:revision>178</cp:revision>
  <cp:lastPrinted>2019-11-25T10:06:37Z</cp:lastPrinted>
  <dcterms:created xsi:type="dcterms:W3CDTF">2019-02-12T10:24:29Z</dcterms:created>
  <dcterms:modified xsi:type="dcterms:W3CDTF">2019-12-09T11:09:44Z</dcterms:modified>
</cp:coreProperties>
</file>