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17"/>
  </p:notesMasterIdLst>
  <p:sldIdLst>
    <p:sldId id="256" r:id="rId2"/>
    <p:sldId id="271" r:id="rId3"/>
    <p:sldId id="284" r:id="rId4"/>
    <p:sldId id="285" r:id="rId5"/>
    <p:sldId id="295" r:id="rId6"/>
    <p:sldId id="296" r:id="rId7"/>
    <p:sldId id="297" r:id="rId8"/>
    <p:sldId id="298" r:id="rId9"/>
    <p:sldId id="299" r:id="rId10"/>
    <p:sldId id="286" r:id="rId11"/>
    <p:sldId id="300" r:id="rId12"/>
    <p:sldId id="287" r:id="rId13"/>
    <p:sldId id="293" r:id="rId14"/>
    <p:sldId id="294" r:id="rId15"/>
    <p:sldId id="266" r:id="rId16"/>
  </p:sldIdLst>
  <p:sldSz cx="12192000" cy="6858000"/>
  <p:notesSz cx="6735763" cy="9799638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ecretar" initials="S" lastIdx="1" clrIdx="0">
    <p:extLst>
      <p:ext uri="{19B8F6BF-5375-455C-9EA6-DF929625EA0E}">
        <p15:presenceInfo xmlns:p15="http://schemas.microsoft.com/office/powerpoint/2012/main" userId="Secreta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736" autoAdjust="0"/>
    <p:restoredTop sz="94660"/>
  </p:normalViewPr>
  <p:slideViewPr>
    <p:cSldViewPr snapToGrid="0">
      <p:cViewPr varScale="1">
        <p:scale>
          <a:sx n="74" d="100"/>
          <a:sy n="74" d="100"/>
        </p:scale>
        <p:origin x="264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44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uk-UA"/>
              <a:t>Аналіз витрат до і після заключення угод на управління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plotArea>
      <c:layout>
        <c:manualLayout>
          <c:layoutTarget val="inner"/>
          <c:xMode val="edge"/>
          <c:yMode val="edge"/>
          <c:x val="7.5369146057837691E-2"/>
          <c:y val="0.21237902583273519"/>
          <c:w val="0.89077295647094068"/>
          <c:h val="0.556755974498652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 рік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45000"/>
                    <a:satMod val="155000"/>
                  </a:schemeClr>
                </a:gs>
                <a:gs pos="60000">
                  <a:schemeClr val="accent1">
                    <a:shade val="95000"/>
                    <a:satMod val="150000"/>
                  </a:schemeClr>
                </a:gs>
                <a:gs pos="100000">
                  <a:schemeClr val="accent1">
                    <a:tint val="87000"/>
                    <a:satMod val="2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65500" dist="38100" dir="5400000" rotWithShape="0">
                <a:srgbClr val="000000">
                  <a:alpha val="40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Обслуговування водопроводу та ц/о</c:v>
                </c:pt>
                <c:pt idx="1">
                  <c:v>Поточний ремонт покрівлі, дашків, фасадів та вікон</c:v>
                </c:pt>
                <c:pt idx="2">
                  <c:v>Ремонт електромереж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99</c:v>
                </c:pt>
                <c:pt idx="1">
                  <c:v>85.7</c:v>
                </c:pt>
                <c:pt idx="2">
                  <c:v>27.5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3B-4AA1-96F7-4A55403FF9F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2019рік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45000"/>
                    <a:satMod val="155000"/>
                  </a:schemeClr>
                </a:gs>
                <a:gs pos="60000">
                  <a:schemeClr val="accent2">
                    <a:shade val="95000"/>
                    <a:satMod val="150000"/>
                  </a:schemeClr>
                </a:gs>
                <a:gs pos="100000">
                  <a:schemeClr val="accent2">
                    <a:tint val="87000"/>
                    <a:satMod val="2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65500" dist="38100" dir="5400000" rotWithShape="0">
                <a:srgbClr val="000000">
                  <a:alpha val="40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Обслуговування водопроводу та ц/о</c:v>
                </c:pt>
                <c:pt idx="1">
                  <c:v>Поточний ремонт покрівлі, дашків, фасадів та вікон</c:v>
                </c:pt>
                <c:pt idx="2">
                  <c:v>Ремонт електромереж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142.5</c:v>
                </c:pt>
                <c:pt idx="1">
                  <c:v>120.2</c:v>
                </c:pt>
                <c:pt idx="2">
                  <c:v>40.1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03B-4AA1-96F7-4A55403FF9F7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252509384"/>
        <c:axId val="252508728"/>
        <c:extLst>
          <c:ext xmlns:c15="http://schemas.microsoft.com/office/drawing/2012/chart" uri="{02D57815-91ED-43cb-92C2-25804820EDAC}">
            <c15:filteredBar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Лист1!$D$1</c15:sqref>
                        </c15:formulaRef>
                      </c:ext>
                    </c:extLst>
                    <c:strCache>
                      <c:ptCount val="1"/>
                      <c:pt idx="0">
                        <c:v>співфінансування</c:v>
                      </c:pt>
                    </c:strCache>
                  </c:strRef>
                </c:tx>
                <c:spPr>
                  <a:gradFill rotWithShape="1">
                    <a:gsLst>
                      <a:gs pos="0">
                        <a:schemeClr val="accent3">
                          <a:shade val="45000"/>
                          <a:satMod val="155000"/>
                        </a:schemeClr>
                      </a:gs>
                      <a:gs pos="60000">
                        <a:schemeClr val="accent3">
                          <a:shade val="95000"/>
                          <a:satMod val="150000"/>
                        </a:schemeClr>
                      </a:gs>
                      <a:gs pos="100000">
                        <a:schemeClr val="accent3">
                          <a:tint val="87000"/>
                          <a:satMod val="250000"/>
                        </a:schemeClr>
                      </a:gs>
                    </a:gsLst>
                    <a:lin ang="16200000" scaled="0"/>
                  </a:gradFill>
                  <a:ln>
                    <a:noFill/>
                  </a:ln>
                  <a:effectLst>
                    <a:outerShdw blurRad="65500" dist="38100" dir="5400000" rotWithShape="0">
                      <a:srgbClr val="000000">
                        <a:alpha val="40000"/>
                      </a:srgb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uk-UA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2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Лист1!$A$2:$A$5</c15:sqref>
                        </c15:formulaRef>
                      </c:ext>
                    </c:extLst>
                    <c:strCache>
                      <c:ptCount val="3"/>
                      <c:pt idx="0">
                        <c:v>Обслуговування водопроводу та ц/о</c:v>
                      </c:pt>
                      <c:pt idx="1">
                        <c:v>Поточний ремонт покрівлі, дашків, фасадів та вікон</c:v>
                      </c:pt>
                      <c:pt idx="2">
                        <c:v>Ремонт електромереж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Лист1!$D$2:$D$5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8</c:v>
                      </c:pt>
                      <c:pt idx="1">
                        <c:v>146</c:v>
                      </c:pt>
                      <c:pt idx="2">
                        <c:v>12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403B-4AA1-96F7-4A55403FF9F7}"/>
                  </c:ext>
                </c:extLst>
              </c15:ser>
            </c15:filteredBarSeries>
          </c:ext>
        </c:extLst>
      </c:barChart>
      <c:catAx>
        <c:axId val="252509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252508728"/>
        <c:crosses val="autoZero"/>
        <c:auto val="1"/>
        <c:lblAlgn val="ctr"/>
        <c:lblOffset val="100"/>
        <c:noMultiLvlLbl val="0"/>
      </c:catAx>
      <c:valAx>
        <c:axId val="2525087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2525093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uk-UA"/>
              <a:t>Загальна сума коштів, використаних на ремонт та співфансування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plotArea>
      <c:layout>
        <c:manualLayout>
          <c:layoutTarget val="inner"/>
          <c:xMode val="edge"/>
          <c:yMode val="edge"/>
          <c:x val="8.5803153075995203E-2"/>
          <c:y val="0.19285326869155214"/>
          <c:w val="0.74556185518218743"/>
          <c:h val="0.6171656080764151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 р. при середньому тарифі 4,16 грн/м.кв.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45000"/>
                    <a:satMod val="155000"/>
                  </a:schemeClr>
                </a:gs>
                <a:gs pos="60000">
                  <a:schemeClr val="accent1">
                    <a:shade val="95000"/>
                    <a:satMod val="150000"/>
                  </a:schemeClr>
                </a:gs>
                <a:gs pos="100000">
                  <a:schemeClr val="accent1">
                    <a:tint val="87000"/>
                    <a:satMod val="2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65500" dist="38100" dir="5400000" rotWithShape="0">
                <a:srgbClr val="000000">
                  <a:alpha val="40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1"/>
                <c:pt idx="0">
                  <c:v>Сума використаних коштів на ремонтн роботи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212.2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96-4E6E-8B7F-878770685DB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 р. при середньому тарифі 5,85 грн/м.кв.2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45000"/>
                    <a:satMod val="155000"/>
                  </a:schemeClr>
                </a:gs>
                <a:gs pos="60000">
                  <a:schemeClr val="accent2">
                    <a:shade val="95000"/>
                    <a:satMod val="150000"/>
                  </a:schemeClr>
                </a:gs>
                <a:gs pos="100000">
                  <a:schemeClr val="accent2">
                    <a:tint val="87000"/>
                    <a:satMod val="2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65500" dist="38100" dir="5400000" rotWithShape="0">
                <a:srgbClr val="000000">
                  <a:alpha val="40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1"/>
                <c:pt idx="0">
                  <c:v>Сума використаних коштів на ремонтн роботи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302.8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396-4E6E-8B7F-878770685DBA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співфінансування 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45000"/>
                    <a:satMod val="155000"/>
                  </a:schemeClr>
                </a:gs>
                <a:gs pos="60000">
                  <a:schemeClr val="accent3">
                    <a:shade val="95000"/>
                    <a:satMod val="150000"/>
                  </a:schemeClr>
                </a:gs>
                <a:gs pos="100000">
                  <a:schemeClr val="accent3">
                    <a:tint val="87000"/>
                    <a:satMod val="2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65500" dist="38100" dir="5400000" rotWithShape="0">
                <a:srgbClr val="000000">
                  <a:alpha val="40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1"/>
                <c:pt idx="0">
                  <c:v>Сума використаних коштів на ремонтн роботи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166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396-4E6E-8B7F-878770685DB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342140256"/>
        <c:axId val="342138944"/>
      </c:barChart>
      <c:catAx>
        <c:axId val="342140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342138944"/>
        <c:crosses val="autoZero"/>
        <c:auto val="1"/>
        <c:lblAlgn val="ctr"/>
        <c:lblOffset val="100"/>
        <c:noMultiLvlLbl val="0"/>
      </c:catAx>
      <c:valAx>
        <c:axId val="342138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3421402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2-05T15:12:50.173" idx="1">
    <p:pos x="7522" y="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8E9609-D9EA-433B-8A76-E12661B72BF5}" type="doc">
      <dgm:prSet loTypeId="urn:microsoft.com/office/officeart/2005/8/layout/chevron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A679B599-2109-4C0C-A3BE-4DDDCA6898E1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bg1"/>
              </a:solidFill>
            </a:rPr>
            <a:t>207</a:t>
          </a:r>
          <a:endParaRPr lang="ru-RU" sz="2400" b="1" dirty="0">
            <a:solidFill>
              <a:schemeClr val="bg1"/>
            </a:solidFill>
          </a:endParaRPr>
        </a:p>
      </dgm:t>
    </dgm:pt>
    <dgm:pt modelId="{1F57D9A9-CD56-49A6-853E-817F4D407AD8}" type="parTrans" cxnId="{0B0548B3-3AFE-4AF7-A0E5-A3391850FB28}">
      <dgm:prSet/>
      <dgm:spPr/>
      <dgm:t>
        <a:bodyPr/>
        <a:lstStyle/>
        <a:p>
          <a:endParaRPr lang="ru-RU"/>
        </a:p>
      </dgm:t>
    </dgm:pt>
    <dgm:pt modelId="{1104A5C2-8F67-4087-89E3-3D940B2D5A11}" type="sibTrans" cxnId="{0B0548B3-3AFE-4AF7-A0E5-A3391850FB28}">
      <dgm:prSet/>
      <dgm:spPr/>
      <dgm:t>
        <a:bodyPr/>
        <a:lstStyle/>
        <a:p>
          <a:endParaRPr lang="ru-RU"/>
        </a:p>
      </dgm:t>
    </dgm:pt>
    <dgm:pt modelId="{27EB368A-ABCF-439E-8FDE-1165B9450D53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bg1"/>
              </a:solidFill>
            </a:rPr>
            <a:t>60</a:t>
          </a:r>
          <a:endParaRPr lang="ru-RU" sz="2400" b="1" dirty="0">
            <a:solidFill>
              <a:schemeClr val="bg1"/>
            </a:solidFill>
          </a:endParaRPr>
        </a:p>
      </dgm:t>
    </dgm:pt>
    <dgm:pt modelId="{1A0BB75E-C496-445E-87F8-403D1D8185B9}" type="parTrans" cxnId="{DB931612-2D85-4717-BC6A-A73DD7725909}">
      <dgm:prSet/>
      <dgm:spPr/>
      <dgm:t>
        <a:bodyPr/>
        <a:lstStyle/>
        <a:p>
          <a:endParaRPr lang="ru-RU"/>
        </a:p>
      </dgm:t>
    </dgm:pt>
    <dgm:pt modelId="{434A7615-087C-498A-8A24-2D264E213BAD}" type="sibTrans" cxnId="{DB931612-2D85-4717-BC6A-A73DD7725909}">
      <dgm:prSet/>
      <dgm:spPr/>
      <dgm:t>
        <a:bodyPr/>
        <a:lstStyle/>
        <a:p>
          <a:endParaRPr lang="ru-RU"/>
        </a:p>
      </dgm:t>
    </dgm:pt>
    <dgm:pt modelId="{704D879B-9982-4402-92E4-577C7C3E4388}">
      <dgm:prSet phldrT="[Текст]" custT="1"/>
      <dgm:spPr/>
      <dgm:t>
        <a:bodyPr/>
        <a:lstStyle/>
        <a:p>
          <a:r>
            <a:rPr lang="ru-RU" sz="3000" dirty="0" err="1" smtClean="0"/>
            <a:t>Укладено</a:t>
          </a:r>
          <a:r>
            <a:rPr lang="ru-RU" sz="3000" dirty="0" smtClean="0"/>
            <a:t> </a:t>
          </a:r>
          <a:r>
            <a:rPr lang="ru-RU" sz="3000" dirty="0" err="1" smtClean="0"/>
            <a:t>угод</a:t>
          </a:r>
          <a:r>
            <a:rPr lang="ru-RU" sz="3000" dirty="0" smtClean="0"/>
            <a:t> на </a:t>
          </a:r>
          <a:r>
            <a:rPr lang="ru-RU" sz="3000" dirty="0" err="1" smtClean="0"/>
            <a:t>управління</a:t>
          </a:r>
          <a:r>
            <a:rPr lang="ru-RU" sz="3000" dirty="0" smtClean="0"/>
            <a:t> з ЛКП </a:t>
          </a:r>
          <a:endParaRPr lang="ru-RU" sz="4000" b="1" dirty="0">
            <a:solidFill>
              <a:srgbClr val="7030A0"/>
            </a:solidFill>
          </a:endParaRPr>
        </a:p>
      </dgm:t>
    </dgm:pt>
    <dgm:pt modelId="{1B3D7605-A13E-47C4-A33F-9227C350E2E8}" type="parTrans" cxnId="{8D0BFC94-DEA9-4A35-B1C2-C75300F89479}">
      <dgm:prSet/>
      <dgm:spPr/>
      <dgm:t>
        <a:bodyPr/>
        <a:lstStyle/>
        <a:p>
          <a:endParaRPr lang="ru-RU"/>
        </a:p>
      </dgm:t>
    </dgm:pt>
    <dgm:pt modelId="{37D0ED7A-E8D5-46B5-B384-F0F82680C07A}" type="sibTrans" cxnId="{8D0BFC94-DEA9-4A35-B1C2-C75300F89479}">
      <dgm:prSet/>
      <dgm:spPr/>
      <dgm:t>
        <a:bodyPr/>
        <a:lstStyle/>
        <a:p>
          <a:endParaRPr lang="ru-RU"/>
        </a:p>
      </dgm:t>
    </dgm:pt>
    <dgm:pt modelId="{9EA73426-D0E1-40D1-A42A-9A9C1A9A72A2}">
      <dgm:prSet custT="1"/>
      <dgm:spPr/>
      <dgm:t>
        <a:bodyPr/>
        <a:lstStyle/>
        <a:p>
          <a:r>
            <a:rPr lang="ru-RU" sz="3000" dirty="0" smtClean="0"/>
            <a:t>ОСББ</a:t>
          </a:r>
          <a:r>
            <a:rPr lang="ru-RU" sz="3000" baseline="0" dirty="0" smtClean="0"/>
            <a:t> </a:t>
          </a:r>
          <a:endParaRPr lang="ru-RU" sz="4000" b="1" dirty="0">
            <a:solidFill>
              <a:schemeClr val="accent3"/>
            </a:solidFill>
          </a:endParaRPr>
        </a:p>
      </dgm:t>
    </dgm:pt>
    <dgm:pt modelId="{C7075411-F90F-499C-955D-43AC451634DF}" type="parTrans" cxnId="{B3B13D73-45FD-49E3-89C8-89F46F0A1992}">
      <dgm:prSet/>
      <dgm:spPr/>
      <dgm:t>
        <a:bodyPr/>
        <a:lstStyle/>
        <a:p>
          <a:endParaRPr lang="ru-RU"/>
        </a:p>
      </dgm:t>
    </dgm:pt>
    <dgm:pt modelId="{63A474E2-D43E-4423-A636-B9AF9F616A92}" type="sibTrans" cxnId="{B3B13D73-45FD-49E3-89C8-89F46F0A1992}">
      <dgm:prSet/>
      <dgm:spPr/>
      <dgm:t>
        <a:bodyPr/>
        <a:lstStyle/>
        <a:p>
          <a:endParaRPr lang="ru-RU"/>
        </a:p>
      </dgm:t>
    </dgm:pt>
    <dgm:pt modelId="{B123E13F-76A4-4FD1-8487-AB0C02AE7EE3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bg1"/>
              </a:solidFill>
            </a:rPr>
            <a:t>203</a:t>
          </a:r>
          <a:endParaRPr lang="ru-RU" sz="2400" b="1" dirty="0">
            <a:solidFill>
              <a:schemeClr val="bg1"/>
            </a:solidFill>
          </a:endParaRPr>
        </a:p>
      </dgm:t>
    </dgm:pt>
    <dgm:pt modelId="{15411BD6-B11C-49DB-ACCE-BD68CDED3E48}" type="parTrans" cxnId="{0A39B73B-1B0E-46E4-A4CC-E3EE1D733D39}">
      <dgm:prSet/>
      <dgm:spPr/>
      <dgm:t>
        <a:bodyPr/>
        <a:lstStyle/>
        <a:p>
          <a:endParaRPr lang="ru-RU"/>
        </a:p>
      </dgm:t>
    </dgm:pt>
    <dgm:pt modelId="{A4CB79B1-DCC4-4552-99B0-669470487485}" type="sibTrans" cxnId="{0A39B73B-1B0E-46E4-A4CC-E3EE1D733D39}">
      <dgm:prSet/>
      <dgm:spPr/>
      <dgm:t>
        <a:bodyPr/>
        <a:lstStyle/>
        <a:p>
          <a:endParaRPr lang="ru-RU"/>
        </a:p>
      </dgm:t>
    </dgm:pt>
    <dgm:pt modelId="{C830F3F6-DE70-4FB4-8926-6C62C5B8BB3E}">
      <dgm:prSet custT="1"/>
      <dgm:spPr/>
      <dgm:t>
        <a:bodyPr/>
        <a:lstStyle/>
        <a:p>
          <a:r>
            <a:rPr lang="ru-RU" sz="3000" dirty="0" err="1" smtClean="0"/>
            <a:t>Кількість</a:t>
          </a:r>
          <a:r>
            <a:rPr lang="ru-RU" sz="3000" dirty="0" smtClean="0"/>
            <a:t> </a:t>
          </a:r>
          <a:r>
            <a:rPr lang="ru-RU" sz="3000" dirty="0" err="1" smtClean="0"/>
            <a:t>будинків</a:t>
          </a:r>
          <a:r>
            <a:rPr lang="ru-RU" sz="3000" dirty="0" smtClean="0"/>
            <a:t> на 01.01.2019року</a:t>
          </a:r>
          <a:r>
            <a:rPr lang="ru-RU" sz="4000" b="1" dirty="0" smtClean="0">
              <a:solidFill>
                <a:schemeClr val="accent2"/>
              </a:solidFill>
            </a:rPr>
            <a:t> </a:t>
          </a:r>
          <a:endParaRPr lang="ru-RU" sz="4000" b="1" dirty="0">
            <a:solidFill>
              <a:schemeClr val="accent2"/>
            </a:solidFill>
          </a:endParaRPr>
        </a:p>
      </dgm:t>
    </dgm:pt>
    <dgm:pt modelId="{6982CB6D-D054-4CC1-8118-B644D5DE5292}" type="parTrans" cxnId="{5D59D168-A87B-4A59-A695-8D38BC22EA2C}">
      <dgm:prSet/>
      <dgm:spPr/>
      <dgm:t>
        <a:bodyPr/>
        <a:lstStyle/>
        <a:p>
          <a:endParaRPr lang="ru-RU"/>
        </a:p>
      </dgm:t>
    </dgm:pt>
    <dgm:pt modelId="{6D2563ED-BC3E-4A30-9CEB-58D244753A98}" type="sibTrans" cxnId="{5D59D168-A87B-4A59-A695-8D38BC22EA2C}">
      <dgm:prSet/>
      <dgm:spPr/>
      <dgm:t>
        <a:bodyPr/>
        <a:lstStyle/>
        <a:p>
          <a:endParaRPr lang="ru-RU"/>
        </a:p>
      </dgm:t>
    </dgm:pt>
    <dgm:pt modelId="{794B1F3F-510B-4C7F-A064-BC3AA7DF2E86}">
      <dgm:prSet custT="1"/>
      <dgm:spPr/>
      <dgm:t>
        <a:bodyPr/>
        <a:lstStyle/>
        <a:p>
          <a:r>
            <a:rPr lang="ru-RU" sz="3000" dirty="0" smtClean="0"/>
            <a:t>Списано </a:t>
          </a:r>
          <a:r>
            <a:rPr lang="ru-RU" sz="3000" dirty="0" err="1" smtClean="0"/>
            <a:t>будинків</a:t>
          </a:r>
          <a:r>
            <a:rPr lang="ru-RU" sz="3000" dirty="0" smtClean="0"/>
            <a:t> </a:t>
          </a:r>
          <a:endParaRPr lang="ru-RU" sz="4000" b="1" dirty="0">
            <a:solidFill>
              <a:schemeClr val="accent5"/>
            </a:solidFill>
          </a:endParaRPr>
        </a:p>
      </dgm:t>
    </dgm:pt>
    <dgm:pt modelId="{CD81ABBB-D641-4A4B-9BD4-00506FFD19D2}" type="parTrans" cxnId="{45FFB284-AA7E-4592-A333-75943658C5D0}">
      <dgm:prSet/>
      <dgm:spPr/>
      <dgm:t>
        <a:bodyPr/>
        <a:lstStyle/>
        <a:p>
          <a:endParaRPr lang="ru-RU"/>
        </a:p>
      </dgm:t>
    </dgm:pt>
    <dgm:pt modelId="{40946C94-2110-4206-980D-1EC9CDFAAFB6}" type="sibTrans" cxnId="{45FFB284-AA7E-4592-A333-75943658C5D0}">
      <dgm:prSet/>
      <dgm:spPr/>
      <dgm:t>
        <a:bodyPr/>
        <a:lstStyle/>
        <a:p>
          <a:endParaRPr lang="ru-RU"/>
        </a:p>
      </dgm:t>
    </dgm:pt>
    <dgm:pt modelId="{C978D88A-6A1C-444E-A65A-F506BFD6FE42}">
      <dgm:prSet custT="1"/>
      <dgm:spPr/>
      <dgm:t>
        <a:bodyPr/>
        <a:lstStyle/>
        <a:p>
          <a:r>
            <a:rPr lang="ru-RU" sz="2400" b="1" dirty="0" smtClean="0">
              <a:solidFill>
                <a:schemeClr val="bg1"/>
              </a:solidFill>
            </a:rPr>
            <a:t>3</a:t>
          </a:r>
          <a:endParaRPr lang="ru-RU" sz="2400" b="1" dirty="0">
            <a:solidFill>
              <a:schemeClr val="bg1"/>
            </a:solidFill>
          </a:endParaRPr>
        </a:p>
      </dgm:t>
    </dgm:pt>
    <dgm:pt modelId="{C3F526DA-F6FF-4106-844E-034322F5D059}" type="sibTrans" cxnId="{776A866B-57E6-412C-90C9-762BE88D225E}">
      <dgm:prSet/>
      <dgm:spPr/>
      <dgm:t>
        <a:bodyPr/>
        <a:lstStyle/>
        <a:p>
          <a:endParaRPr lang="ru-RU"/>
        </a:p>
      </dgm:t>
    </dgm:pt>
    <dgm:pt modelId="{4164B945-180A-49F0-A545-CBCDF3DA24CD}" type="parTrans" cxnId="{776A866B-57E6-412C-90C9-762BE88D225E}">
      <dgm:prSet/>
      <dgm:spPr/>
      <dgm:t>
        <a:bodyPr/>
        <a:lstStyle/>
        <a:p>
          <a:endParaRPr lang="ru-RU"/>
        </a:p>
      </dgm:t>
    </dgm:pt>
    <dgm:pt modelId="{C3D8D5DB-81AB-4541-85D2-6C390C8EE65C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bg1"/>
              </a:solidFill>
            </a:rPr>
            <a:t>138</a:t>
          </a:r>
          <a:endParaRPr lang="ru-RU" sz="2400" b="1" dirty="0">
            <a:solidFill>
              <a:schemeClr val="bg1"/>
            </a:solidFill>
          </a:endParaRPr>
        </a:p>
      </dgm:t>
    </dgm:pt>
    <dgm:pt modelId="{239271C0-C4CB-4946-AC77-E239E00F71D7}" type="sibTrans" cxnId="{2AC9C307-6804-4F0C-80CF-D4D3E3B43BE2}">
      <dgm:prSet/>
      <dgm:spPr/>
      <dgm:t>
        <a:bodyPr/>
        <a:lstStyle/>
        <a:p>
          <a:endParaRPr lang="ru-RU"/>
        </a:p>
      </dgm:t>
    </dgm:pt>
    <dgm:pt modelId="{9A3EF5AF-6AD2-450A-BCBB-CE28367124AF}" type="parTrans" cxnId="{2AC9C307-6804-4F0C-80CF-D4D3E3B43BE2}">
      <dgm:prSet/>
      <dgm:spPr/>
      <dgm:t>
        <a:bodyPr/>
        <a:lstStyle/>
        <a:p>
          <a:endParaRPr lang="ru-RU"/>
        </a:p>
      </dgm:t>
    </dgm:pt>
    <dgm:pt modelId="{CF0E5312-4AFF-457E-922D-80D492CEF45A}">
      <dgm:prSet phldrT="[Текст]" custT="1"/>
      <dgm:spPr/>
      <dgm:t>
        <a:bodyPr/>
        <a:lstStyle/>
        <a:p>
          <a:r>
            <a:rPr lang="ru-RU" sz="3000" dirty="0" err="1" smtClean="0"/>
            <a:t>Самоуправління</a:t>
          </a:r>
          <a:endParaRPr lang="ru-RU" sz="4000" b="1" dirty="0">
            <a:solidFill>
              <a:srgbClr val="002060"/>
            </a:solidFill>
          </a:endParaRPr>
        </a:p>
      </dgm:t>
    </dgm:pt>
    <dgm:pt modelId="{8D079BFA-1179-49C3-9DB7-26F67BC25AAB}" type="sibTrans" cxnId="{D8DB3F17-3164-41B6-B415-B59F68728F27}">
      <dgm:prSet/>
      <dgm:spPr/>
      <dgm:t>
        <a:bodyPr/>
        <a:lstStyle/>
        <a:p>
          <a:endParaRPr lang="ru-RU"/>
        </a:p>
      </dgm:t>
    </dgm:pt>
    <dgm:pt modelId="{B919D299-2C8B-44F0-B0BF-D467E13EBA67}" type="parTrans" cxnId="{D8DB3F17-3164-41B6-B415-B59F68728F27}">
      <dgm:prSet/>
      <dgm:spPr/>
      <dgm:t>
        <a:bodyPr/>
        <a:lstStyle/>
        <a:p>
          <a:endParaRPr lang="ru-RU"/>
        </a:p>
      </dgm:t>
    </dgm:pt>
    <dgm:pt modelId="{C1823BEC-4FA5-4684-A071-9DD59E55E0F2}" type="pres">
      <dgm:prSet presAssocID="{8E8E9609-D9EA-433B-8A76-E12661B72BF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FA3034B-8BDE-4304-99CA-0492DB77C49C}" type="pres">
      <dgm:prSet presAssocID="{A679B599-2109-4C0C-A3BE-4DDDCA6898E1}" presName="composite" presStyleCnt="0"/>
      <dgm:spPr/>
    </dgm:pt>
    <dgm:pt modelId="{DAFEE0EF-0409-4EC7-B3A3-5F089CE61D00}" type="pres">
      <dgm:prSet presAssocID="{A679B599-2109-4C0C-A3BE-4DDDCA6898E1}" presName="parentText" presStyleLbl="alignNode1" presStyleIdx="0" presStyleCnt="5" custLinFactNeighborX="-4128" custLinFactNeighborY="-192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6364FF-639E-47AC-ADE8-2D97CCF14849}" type="pres">
      <dgm:prSet presAssocID="{A679B599-2109-4C0C-A3BE-4DDDCA6898E1}" presName="descendantText" presStyleLbl="alignAcc1" presStyleIdx="0" presStyleCnt="5" custScaleX="88194" custLinFactNeighborX="-4859" custLinFactNeighborY="29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3D3BA6-4B15-4973-AC49-902DCFEF8B06}" type="pres">
      <dgm:prSet presAssocID="{1104A5C2-8F67-4087-89E3-3D940B2D5A11}" presName="sp" presStyleCnt="0"/>
      <dgm:spPr/>
    </dgm:pt>
    <dgm:pt modelId="{C58455AC-A591-41E5-95F9-F6091D8C86A0}" type="pres">
      <dgm:prSet presAssocID="{B123E13F-76A4-4FD1-8487-AB0C02AE7EE3}" presName="composite" presStyleCnt="0"/>
      <dgm:spPr/>
    </dgm:pt>
    <dgm:pt modelId="{767B1D32-91AC-4189-BC14-B261E68094C4}" type="pres">
      <dgm:prSet presAssocID="{B123E13F-76A4-4FD1-8487-AB0C02AE7EE3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022B9D-6B5F-41FE-B14A-A35DFF5D56DB}" type="pres">
      <dgm:prSet presAssocID="{B123E13F-76A4-4FD1-8487-AB0C02AE7EE3}" presName="descendantText" presStyleLbl="alignAcc1" presStyleIdx="1" presStyleCnt="5" custScaleX="87890" custLinFactNeighborX="-4600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97F134-5185-4538-A27A-2919E17BB8F6}" type="pres">
      <dgm:prSet presAssocID="{A4CB79B1-DCC4-4552-99B0-669470487485}" presName="sp" presStyleCnt="0"/>
      <dgm:spPr/>
    </dgm:pt>
    <dgm:pt modelId="{9AA8C16F-A751-484F-8489-43102AFC2D19}" type="pres">
      <dgm:prSet presAssocID="{27EB368A-ABCF-439E-8FDE-1165B9450D53}" presName="composite" presStyleCnt="0"/>
      <dgm:spPr/>
    </dgm:pt>
    <dgm:pt modelId="{675D16B6-029F-4A30-82BE-F79B9FA40ED8}" type="pres">
      <dgm:prSet presAssocID="{27EB368A-ABCF-439E-8FDE-1165B9450D53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9DBDFA-69A2-406D-9DCF-03B6FE2D2958}" type="pres">
      <dgm:prSet presAssocID="{27EB368A-ABCF-439E-8FDE-1165B9450D53}" presName="descendantText" presStyleLbl="alignAcc1" presStyleIdx="2" presStyleCnt="5" custScaleX="88193" custLinFactNeighborX="-4353" custLinFactNeighborY="94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A2DB40-0343-4C22-A0AF-FE6F4DF9C370}" type="pres">
      <dgm:prSet presAssocID="{434A7615-087C-498A-8A24-2D264E213BAD}" presName="sp" presStyleCnt="0"/>
      <dgm:spPr/>
    </dgm:pt>
    <dgm:pt modelId="{73932BD7-F94B-4A29-AC4C-03C0E5AD5251}" type="pres">
      <dgm:prSet presAssocID="{C3D8D5DB-81AB-4541-85D2-6C390C8EE65C}" presName="composite" presStyleCnt="0"/>
      <dgm:spPr/>
    </dgm:pt>
    <dgm:pt modelId="{152D52DA-9BA0-4CD3-AD20-C86C1CAF3336}" type="pres">
      <dgm:prSet presAssocID="{C3D8D5DB-81AB-4541-85D2-6C390C8EE65C}" presName="parentText" presStyleLbl="alignNode1" presStyleIdx="3" presStyleCnt="5" custLinFactNeighborX="-5355" custLinFactNeighborY="-124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C76C43-EBBE-4E14-A346-216CEB1819AD}" type="pres">
      <dgm:prSet presAssocID="{C3D8D5DB-81AB-4541-85D2-6C390C8EE65C}" presName="descendantText" presStyleLbl="alignAcc1" presStyleIdx="3" presStyleCnt="5" custScaleX="83410" custScaleY="106092" custLinFactNeighborX="-6200" custLinFactNeighborY="-21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859BD0-B4D0-427F-A59F-1588AE26B5E2}" type="pres">
      <dgm:prSet presAssocID="{239271C0-C4CB-4946-AC77-E239E00F71D7}" presName="sp" presStyleCnt="0"/>
      <dgm:spPr/>
    </dgm:pt>
    <dgm:pt modelId="{466EC1E7-B2C7-4109-863D-3CC6A5004189}" type="pres">
      <dgm:prSet presAssocID="{C978D88A-6A1C-444E-A65A-F506BFD6FE42}" presName="composite" presStyleCnt="0"/>
      <dgm:spPr/>
    </dgm:pt>
    <dgm:pt modelId="{A495A507-1F16-4923-A850-C78385F22B46}" type="pres">
      <dgm:prSet presAssocID="{C978D88A-6A1C-444E-A65A-F506BFD6FE42}" presName="parentText" presStyleLbl="alignNode1" presStyleIdx="4" presStyleCnt="5" custScaleX="100978" custLinFactNeighborX="-3744" custLinFactNeighborY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0F6333-7E51-497E-BC35-60F2A4EF2BF0}" type="pres">
      <dgm:prSet presAssocID="{C978D88A-6A1C-444E-A65A-F506BFD6FE42}" presName="descendantText" presStyleLbl="alignAcc1" presStyleIdx="4" presStyleCnt="5" custScaleX="83393" custLinFactNeighborX="-6607" custLinFactNeighborY="38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454B1D4-B3A3-428E-9661-BFE51EF11BD4}" type="presOf" srcId="{C978D88A-6A1C-444E-A65A-F506BFD6FE42}" destId="{A495A507-1F16-4923-A850-C78385F22B46}" srcOrd="0" destOrd="0" presId="urn:microsoft.com/office/officeart/2005/8/layout/chevron2"/>
    <dgm:cxn modelId="{B3B13D73-45FD-49E3-89C8-89F46F0A1992}" srcId="{C978D88A-6A1C-444E-A65A-F506BFD6FE42}" destId="{9EA73426-D0E1-40D1-A42A-9A9C1A9A72A2}" srcOrd="0" destOrd="0" parTransId="{C7075411-F90F-499C-955D-43AC451634DF}" sibTransId="{63A474E2-D43E-4423-A636-B9AF9F616A92}"/>
    <dgm:cxn modelId="{0B0548B3-3AFE-4AF7-A0E5-A3391850FB28}" srcId="{8E8E9609-D9EA-433B-8A76-E12661B72BF5}" destId="{A679B599-2109-4C0C-A3BE-4DDDCA6898E1}" srcOrd="0" destOrd="0" parTransId="{1F57D9A9-CD56-49A6-853E-817F4D407AD8}" sibTransId="{1104A5C2-8F67-4087-89E3-3D940B2D5A11}"/>
    <dgm:cxn modelId="{20E543AD-185E-4B8F-BFDB-1845309B1100}" type="presOf" srcId="{8E8E9609-D9EA-433B-8A76-E12661B72BF5}" destId="{C1823BEC-4FA5-4684-A071-9DD59E55E0F2}" srcOrd="0" destOrd="0" presId="urn:microsoft.com/office/officeart/2005/8/layout/chevron2"/>
    <dgm:cxn modelId="{0A39B73B-1B0E-46E4-A4CC-E3EE1D733D39}" srcId="{8E8E9609-D9EA-433B-8A76-E12661B72BF5}" destId="{B123E13F-76A4-4FD1-8487-AB0C02AE7EE3}" srcOrd="1" destOrd="0" parTransId="{15411BD6-B11C-49DB-ACCE-BD68CDED3E48}" sibTransId="{A4CB79B1-DCC4-4552-99B0-669470487485}"/>
    <dgm:cxn modelId="{DB931612-2D85-4717-BC6A-A73DD7725909}" srcId="{8E8E9609-D9EA-433B-8A76-E12661B72BF5}" destId="{27EB368A-ABCF-439E-8FDE-1165B9450D53}" srcOrd="2" destOrd="0" parTransId="{1A0BB75E-C496-445E-87F8-403D1D8185B9}" sibTransId="{434A7615-087C-498A-8A24-2D264E213BAD}"/>
    <dgm:cxn modelId="{8EA869D9-70A4-4DD6-A249-EA427A69BF83}" type="presOf" srcId="{27EB368A-ABCF-439E-8FDE-1165B9450D53}" destId="{675D16B6-029F-4A30-82BE-F79B9FA40ED8}" srcOrd="0" destOrd="0" presId="urn:microsoft.com/office/officeart/2005/8/layout/chevron2"/>
    <dgm:cxn modelId="{CC8811EF-FEEA-41FE-AE28-564EE0754A47}" type="presOf" srcId="{9EA73426-D0E1-40D1-A42A-9A9C1A9A72A2}" destId="{860F6333-7E51-497E-BC35-60F2A4EF2BF0}" srcOrd="0" destOrd="0" presId="urn:microsoft.com/office/officeart/2005/8/layout/chevron2"/>
    <dgm:cxn modelId="{8D0BFC94-DEA9-4A35-B1C2-C75300F89479}" srcId="{27EB368A-ABCF-439E-8FDE-1165B9450D53}" destId="{704D879B-9982-4402-92E4-577C7C3E4388}" srcOrd="0" destOrd="0" parTransId="{1B3D7605-A13E-47C4-A33F-9227C350E2E8}" sibTransId="{37D0ED7A-E8D5-46B5-B384-F0F82680C07A}"/>
    <dgm:cxn modelId="{6F13E2FF-CCF1-437A-AECC-CFDFED7ED685}" type="presOf" srcId="{A679B599-2109-4C0C-A3BE-4DDDCA6898E1}" destId="{DAFEE0EF-0409-4EC7-B3A3-5F089CE61D00}" srcOrd="0" destOrd="0" presId="urn:microsoft.com/office/officeart/2005/8/layout/chevron2"/>
    <dgm:cxn modelId="{B1DE8632-76C3-468F-80FB-CC1038363A31}" type="presOf" srcId="{CF0E5312-4AFF-457E-922D-80D492CEF45A}" destId="{7DC76C43-EBBE-4E14-A346-216CEB1819AD}" srcOrd="0" destOrd="0" presId="urn:microsoft.com/office/officeart/2005/8/layout/chevron2"/>
    <dgm:cxn modelId="{45FFB284-AA7E-4592-A333-75943658C5D0}" srcId="{B123E13F-76A4-4FD1-8487-AB0C02AE7EE3}" destId="{794B1F3F-510B-4C7F-A064-BC3AA7DF2E86}" srcOrd="0" destOrd="0" parTransId="{CD81ABBB-D641-4A4B-9BD4-00506FFD19D2}" sibTransId="{40946C94-2110-4206-980D-1EC9CDFAAFB6}"/>
    <dgm:cxn modelId="{5D59D168-A87B-4A59-A695-8D38BC22EA2C}" srcId="{A679B599-2109-4C0C-A3BE-4DDDCA6898E1}" destId="{C830F3F6-DE70-4FB4-8926-6C62C5B8BB3E}" srcOrd="0" destOrd="0" parTransId="{6982CB6D-D054-4CC1-8118-B644D5DE5292}" sibTransId="{6D2563ED-BC3E-4A30-9CEB-58D244753A98}"/>
    <dgm:cxn modelId="{D8DB3F17-3164-41B6-B415-B59F68728F27}" srcId="{C3D8D5DB-81AB-4541-85D2-6C390C8EE65C}" destId="{CF0E5312-4AFF-457E-922D-80D492CEF45A}" srcOrd="0" destOrd="0" parTransId="{B919D299-2C8B-44F0-B0BF-D467E13EBA67}" sibTransId="{8D079BFA-1179-49C3-9DB7-26F67BC25AAB}"/>
    <dgm:cxn modelId="{12E74A30-E5CD-4729-9CDE-9B86B0F6225C}" type="presOf" srcId="{C3D8D5DB-81AB-4541-85D2-6C390C8EE65C}" destId="{152D52DA-9BA0-4CD3-AD20-C86C1CAF3336}" srcOrd="0" destOrd="0" presId="urn:microsoft.com/office/officeart/2005/8/layout/chevron2"/>
    <dgm:cxn modelId="{1D11DD53-4EB1-43AF-8439-D3F6F9A978F7}" type="presOf" srcId="{704D879B-9982-4402-92E4-577C7C3E4388}" destId="{1A9DBDFA-69A2-406D-9DCF-03B6FE2D2958}" srcOrd="0" destOrd="0" presId="urn:microsoft.com/office/officeart/2005/8/layout/chevron2"/>
    <dgm:cxn modelId="{0107BF8D-4EDF-4B88-853C-83A2C28D3A42}" type="presOf" srcId="{794B1F3F-510B-4C7F-A064-BC3AA7DF2E86}" destId="{64022B9D-6B5F-41FE-B14A-A35DFF5D56DB}" srcOrd="0" destOrd="0" presId="urn:microsoft.com/office/officeart/2005/8/layout/chevron2"/>
    <dgm:cxn modelId="{D2FC4EE0-E385-4BBC-B1DD-B1850E5090AA}" type="presOf" srcId="{B123E13F-76A4-4FD1-8487-AB0C02AE7EE3}" destId="{767B1D32-91AC-4189-BC14-B261E68094C4}" srcOrd="0" destOrd="0" presId="urn:microsoft.com/office/officeart/2005/8/layout/chevron2"/>
    <dgm:cxn modelId="{776A866B-57E6-412C-90C9-762BE88D225E}" srcId="{8E8E9609-D9EA-433B-8A76-E12661B72BF5}" destId="{C978D88A-6A1C-444E-A65A-F506BFD6FE42}" srcOrd="4" destOrd="0" parTransId="{4164B945-180A-49F0-A545-CBCDF3DA24CD}" sibTransId="{C3F526DA-F6FF-4106-844E-034322F5D059}"/>
    <dgm:cxn modelId="{2AC9C307-6804-4F0C-80CF-D4D3E3B43BE2}" srcId="{8E8E9609-D9EA-433B-8A76-E12661B72BF5}" destId="{C3D8D5DB-81AB-4541-85D2-6C390C8EE65C}" srcOrd="3" destOrd="0" parTransId="{9A3EF5AF-6AD2-450A-BCBB-CE28367124AF}" sibTransId="{239271C0-C4CB-4946-AC77-E239E00F71D7}"/>
    <dgm:cxn modelId="{1D66827E-4875-450C-BEE9-D0133344282B}" type="presOf" srcId="{C830F3F6-DE70-4FB4-8926-6C62C5B8BB3E}" destId="{646364FF-639E-47AC-ADE8-2D97CCF14849}" srcOrd="0" destOrd="0" presId="urn:microsoft.com/office/officeart/2005/8/layout/chevron2"/>
    <dgm:cxn modelId="{55265733-6674-4565-B1D2-CB5F5A5633F5}" type="presParOf" srcId="{C1823BEC-4FA5-4684-A071-9DD59E55E0F2}" destId="{DFA3034B-8BDE-4304-99CA-0492DB77C49C}" srcOrd="0" destOrd="0" presId="urn:microsoft.com/office/officeart/2005/8/layout/chevron2"/>
    <dgm:cxn modelId="{0116FFB2-398A-4518-8119-080964BF64C7}" type="presParOf" srcId="{DFA3034B-8BDE-4304-99CA-0492DB77C49C}" destId="{DAFEE0EF-0409-4EC7-B3A3-5F089CE61D00}" srcOrd="0" destOrd="0" presId="urn:microsoft.com/office/officeart/2005/8/layout/chevron2"/>
    <dgm:cxn modelId="{D132DC0B-A61E-409C-85C7-1C755C0656D5}" type="presParOf" srcId="{DFA3034B-8BDE-4304-99CA-0492DB77C49C}" destId="{646364FF-639E-47AC-ADE8-2D97CCF14849}" srcOrd="1" destOrd="0" presId="urn:microsoft.com/office/officeart/2005/8/layout/chevron2"/>
    <dgm:cxn modelId="{31567968-9E9E-429F-92B3-A80D96793524}" type="presParOf" srcId="{C1823BEC-4FA5-4684-A071-9DD59E55E0F2}" destId="{063D3BA6-4B15-4973-AC49-902DCFEF8B06}" srcOrd="1" destOrd="0" presId="urn:microsoft.com/office/officeart/2005/8/layout/chevron2"/>
    <dgm:cxn modelId="{BDEF9E54-AACD-424F-83CA-C711DC7DB48B}" type="presParOf" srcId="{C1823BEC-4FA5-4684-A071-9DD59E55E0F2}" destId="{C58455AC-A591-41E5-95F9-F6091D8C86A0}" srcOrd="2" destOrd="0" presId="urn:microsoft.com/office/officeart/2005/8/layout/chevron2"/>
    <dgm:cxn modelId="{64C2256A-06C0-4047-8BE3-D5B7BFF65AF0}" type="presParOf" srcId="{C58455AC-A591-41E5-95F9-F6091D8C86A0}" destId="{767B1D32-91AC-4189-BC14-B261E68094C4}" srcOrd="0" destOrd="0" presId="urn:microsoft.com/office/officeart/2005/8/layout/chevron2"/>
    <dgm:cxn modelId="{0C4693E2-2234-4446-AA6A-ADFCEAC89820}" type="presParOf" srcId="{C58455AC-A591-41E5-95F9-F6091D8C86A0}" destId="{64022B9D-6B5F-41FE-B14A-A35DFF5D56DB}" srcOrd="1" destOrd="0" presId="urn:microsoft.com/office/officeart/2005/8/layout/chevron2"/>
    <dgm:cxn modelId="{2DBB0CA2-F970-4E8C-977A-B7C09F31658C}" type="presParOf" srcId="{C1823BEC-4FA5-4684-A071-9DD59E55E0F2}" destId="{E797F134-5185-4538-A27A-2919E17BB8F6}" srcOrd="3" destOrd="0" presId="urn:microsoft.com/office/officeart/2005/8/layout/chevron2"/>
    <dgm:cxn modelId="{AC3F2624-E2CA-42DB-8729-AAD84CCB02EC}" type="presParOf" srcId="{C1823BEC-4FA5-4684-A071-9DD59E55E0F2}" destId="{9AA8C16F-A751-484F-8489-43102AFC2D19}" srcOrd="4" destOrd="0" presId="urn:microsoft.com/office/officeart/2005/8/layout/chevron2"/>
    <dgm:cxn modelId="{440BF0FC-9A39-4672-808C-89A771536862}" type="presParOf" srcId="{9AA8C16F-A751-484F-8489-43102AFC2D19}" destId="{675D16B6-029F-4A30-82BE-F79B9FA40ED8}" srcOrd="0" destOrd="0" presId="urn:microsoft.com/office/officeart/2005/8/layout/chevron2"/>
    <dgm:cxn modelId="{BAFFCDF6-572F-434A-ABDF-238966B11D9B}" type="presParOf" srcId="{9AA8C16F-A751-484F-8489-43102AFC2D19}" destId="{1A9DBDFA-69A2-406D-9DCF-03B6FE2D2958}" srcOrd="1" destOrd="0" presId="urn:microsoft.com/office/officeart/2005/8/layout/chevron2"/>
    <dgm:cxn modelId="{DD8840AD-228B-4F39-83FA-3B78A1BBCB5F}" type="presParOf" srcId="{C1823BEC-4FA5-4684-A071-9DD59E55E0F2}" destId="{1FA2DB40-0343-4C22-A0AF-FE6F4DF9C370}" srcOrd="5" destOrd="0" presId="urn:microsoft.com/office/officeart/2005/8/layout/chevron2"/>
    <dgm:cxn modelId="{3F066C62-D056-476B-B0BB-3021FCBF506F}" type="presParOf" srcId="{C1823BEC-4FA5-4684-A071-9DD59E55E0F2}" destId="{73932BD7-F94B-4A29-AC4C-03C0E5AD5251}" srcOrd="6" destOrd="0" presId="urn:microsoft.com/office/officeart/2005/8/layout/chevron2"/>
    <dgm:cxn modelId="{8B5187C2-D104-4B7B-836B-F4083501357E}" type="presParOf" srcId="{73932BD7-F94B-4A29-AC4C-03C0E5AD5251}" destId="{152D52DA-9BA0-4CD3-AD20-C86C1CAF3336}" srcOrd="0" destOrd="0" presId="urn:microsoft.com/office/officeart/2005/8/layout/chevron2"/>
    <dgm:cxn modelId="{F0621925-CE92-43DB-978A-C909BFFFB6EB}" type="presParOf" srcId="{73932BD7-F94B-4A29-AC4C-03C0E5AD5251}" destId="{7DC76C43-EBBE-4E14-A346-216CEB1819AD}" srcOrd="1" destOrd="0" presId="urn:microsoft.com/office/officeart/2005/8/layout/chevron2"/>
    <dgm:cxn modelId="{C613CBA4-D13A-47EF-9CBF-577099C7A65C}" type="presParOf" srcId="{C1823BEC-4FA5-4684-A071-9DD59E55E0F2}" destId="{90859BD0-B4D0-427F-A59F-1588AE26B5E2}" srcOrd="7" destOrd="0" presId="urn:microsoft.com/office/officeart/2005/8/layout/chevron2"/>
    <dgm:cxn modelId="{0C4B3273-AE1A-40AB-B4E8-28B4FDC6A1FC}" type="presParOf" srcId="{C1823BEC-4FA5-4684-A071-9DD59E55E0F2}" destId="{466EC1E7-B2C7-4109-863D-3CC6A5004189}" srcOrd="8" destOrd="0" presId="urn:microsoft.com/office/officeart/2005/8/layout/chevron2"/>
    <dgm:cxn modelId="{6D1EB889-F684-4914-9602-6FAE42B1F299}" type="presParOf" srcId="{466EC1E7-B2C7-4109-863D-3CC6A5004189}" destId="{A495A507-1F16-4923-A850-C78385F22B46}" srcOrd="0" destOrd="0" presId="urn:microsoft.com/office/officeart/2005/8/layout/chevron2"/>
    <dgm:cxn modelId="{12E55E5F-33D5-4682-9D98-87C27976615C}" type="presParOf" srcId="{466EC1E7-B2C7-4109-863D-3CC6A5004189}" destId="{860F6333-7E51-497E-BC35-60F2A4EF2BF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1ABA12A-2ED4-48CA-8367-2DFDDC88F499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0D205AD5-82F2-47DB-B27A-97C31BBBEA4F}">
      <dgm:prSet phldrT="[Текст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sz="2500" dirty="0" err="1" smtClean="0">
              <a:solidFill>
                <a:schemeClr val="bg1"/>
              </a:solidFill>
            </a:rPr>
            <a:t>Спільні</a:t>
          </a:r>
          <a:r>
            <a:rPr lang="ru-RU" sz="2500" dirty="0" smtClean="0">
              <a:solidFill>
                <a:schemeClr val="bg1"/>
              </a:solidFill>
            </a:rPr>
            <a:t> </a:t>
          </a:r>
          <a:r>
            <a:rPr lang="ru-RU" sz="2500" dirty="0" err="1" smtClean="0">
              <a:solidFill>
                <a:schemeClr val="bg1"/>
              </a:solidFill>
            </a:rPr>
            <a:t>ідеї</a:t>
          </a:r>
          <a:endParaRPr lang="ru-RU" sz="2500" dirty="0">
            <a:solidFill>
              <a:schemeClr val="bg1"/>
            </a:solidFill>
          </a:endParaRPr>
        </a:p>
      </dgm:t>
    </dgm:pt>
    <dgm:pt modelId="{4F1DE133-2F76-4F2D-B4AE-1A96F5EA6394}" type="parTrans" cxnId="{B36CA30E-F320-4661-90B9-D05EC395BBA6}">
      <dgm:prSet/>
      <dgm:spPr/>
      <dgm:t>
        <a:bodyPr/>
        <a:lstStyle/>
        <a:p>
          <a:endParaRPr lang="ru-RU"/>
        </a:p>
      </dgm:t>
    </dgm:pt>
    <dgm:pt modelId="{03E1DCFA-34CC-4019-BE74-336D1B22D161}" type="sibTrans" cxnId="{B36CA30E-F320-4661-90B9-D05EC395BBA6}">
      <dgm:prSet/>
      <dgm:spPr/>
      <dgm:t>
        <a:bodyPr/>
        <a:lstStyle/>
        <a:p>
          <a:endParaRPr lang="ru-RU"/>
        </a:p>
      </dgm:t>
    </dgm:pt>
    <dgm:pt modelId="{097D9051-F17B-467E-885C-397D6DF9059B}">
      <dgm:prSet phldrT="[Текст]" custT="1"/>
      <dgm:spPr>
        <a:solidFill>
          <a:schemeClr val="accent2"/>
        </a:solidFill>
      </dgm:spPr>
      <dgm:t>
        <a:bodyPr/>
        <a:lstStyle/>
        <a:p>
          <a:r>
            <a:rPr lang="ru-RU" sz="2500" dirty="0" err="1" smtClean="0"/>
            <a:t>Спільні</a:t>
          </a:r>
          <a:r>
            <a:rPr lang="ru-RU" sz="2500" dirty="0" smtClean="0"/>
            <a:t> </a:t>
          </a:r>
          <a:r>
            <a:rPr lang="ru-RU" sz="2500" dirty="0" err="1" smtClean="0"/>
            <a:t>рішення</a:t>
          </a:r>
          <a:endParaRPr lang="ru-RU" sz="2500" dirty="0"/>
        </a:p>
      </dgm:t>
    </dgm:pt>
    <dgm:pt modelId="{C93CF230-D052-4E78-B55C-8422C3024A34}" type="parTrans" cxnId="{C001F066-FD76-482A-944A-A62BA36F6328}">
      <dgm:prSet/>
      <dgm:spPr/>
      <dgm:t>
        <a:bodyPr/>
        <a:lstStyle/>
        <a:p>
          <a:endParaRPr lang="ru-RU"/>
        </a:p>
      </dgm:t>
    </dgm:pt>
    <dgm:pt modelId="{5EC2AAAC-29EA-462A-85A6-A299B46D497E}" type="sibTrans" cxnId="{C001F066-FD76-482A-944A-A62BA36F6328}">
      <dgm:prSet/>
      <dgm:spPr/>
      <dgm:t>
        <a:bodyPr/>
        <a:lstStyle/>
        <a:p>
          <a:endParaRPr lang="ru-RU"/>
        </a:p>
      </dgm:t>
    </dgm:pt>
    <dgm:pt modelId="{AF2F8E97-E238-4BBF-B3F3-7F6B7EA4F8B4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ru-RU" sz="2200" dirty="0" err="1" smtClean="0"/>
            <a:t>Спільний</a:t>
          </a:r>
          <a:r>
            <a:rPr lang="ru-RU" sz="2200" dirty="0" smtClean="0"/>
            <a:t> </a:t>
          </a:r>
        </a:p>
        <a:p>
          <a:r>
            <a:rPr lang="ru-RU" sz="2200" dirty="0" smtClean="0"/>
            <a:t> результат</a:t>
          </a:r>
          <a:endParaRPr lang="ru-RU" sz="2200" dirty="0"/>
        </a:p>
      </dgm:t>
    </dgm:pt>
    <dgm:pt modelId="{9C2B3013-B4D1-4D38-A4F9-AEE978B1C35A}" type="parTrans" cxnId="{6D84DE5E-C25C-460F-9067-EC47CE007D1F}">
      <dgm:prSet/>
      <dgm:spPr/>
      <dgm:t>
        <a:bodyPr/>
        <a:lstStyle/>
        <a:p>
          <a:endParaRPr lang="ru-RU"/>
        </a:p>
      </dgm:t>
    </dgm:pt>
    <dgm:pt modelId="{375181EB-C6EC-4AED-8BAF-2D1861A14628}" type="sibTrans" cxnId="{6D84DE5E-C25C-460F-9067-EC47CE007D1F}">
      <dgm:prSet/>
      <dgm:spPr/>
      <dgm:t>
        <a:bodyPr/>
        <a:lstStyle/>
        <a:p>
          <a:endParaRPr lang="ru-RU"/>
        </a:p>
      </dgm:t>
    </dgm:pt>
    <dgm:pt modelId="{20511BEB-06E6-44D2-95F8-FCE28BA2DF5A}" type="pres">
      <dgm:prSet presAssocID="{E1ABA12A-2ED4-48CA-8367-2DFDDC88F499}" presName="Name0" presStyleCnt="0">
        <dgm:presLayoutVars>
          <dgm:dir/>
          <dgm:animLvl val="lvl"/>
          <dgm:resizeHandles val="exact"/>
        </dgm:presLayoutVars>
      </dgm:prSet>
      <dgm:spPr/>
    </dgm:pt>
    <dgm:pt modelId="{5DB45E5E-BC6B-43C5-8E71-1E7E82562844}" type="pres">
      <dgm:prSet presAssocID="{0D205AD5-82F2-47DB-B27A-97C31BBBEA4F}" presName="parTxOnly" presStyleLbl="node1" presStyleIdx="0" presStyleCnt="3" custLinFactNeighborX="-4503" custLinFactNeighborY="-225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C6678F-3297-4394-A8FC-37012EB3FABA}" type="pres">
      <dgm:prSet presAssocID="{03E1DCFA-34CC-4019-BE74-336D1B22D161}" presName="parTxOnlySpace" presStyleCnt="0"/>
      <dgm:spPr/>
    </dgm:pt>
    <dgm:pt modelId="{52E54E42-5433-47A7-86DB-CBD6308E987F}" type="pres">
      <dgm:prSet presAssocID="{097D9051-F17B-467E-885C-397D6DF9059B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A51FEB-2C83-45A5-A8D7-EFFCA3371AD0}" type="pres">
      <dgm:prSet presAssocID="{5EC2AAAC-29EA-462A-85A6-A299B46D497E}" presName="parTxOnlySpace" presStyleCnt="0"/>
      <dgm:spPr/>
    </dgm:pt>
    <dgm:pt modelId="{8D36580F-CCE4-41CD-B6A2-A3FB3500B78F}" type="pres">
      <dgm:prSet presAssocID="{AF2F8E97-E238-4BBF-B3F3-7F6B7EA4F8B4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831E504-199D-48A1-8A10-8B82746E8969}" type="presOf" srcId="{097D9051-F17B-467E-885C-397D6DF9059B}" destId="{52E54E42-5433-47A7-86DB-CBD6308E987F}" srcOrd="0" destOrd="0" presId="urn:microsoft.com/office/officeart/2005/8/layout/chevron1"/>
    <dgm:cxn modelId="{292AC5D7-AB93-46FC-BF85-BE85C2ADA20B}" type="presOf" srcId="{0D205AD5-82F2-47DB-B27A-97C31BBBEA4F}" destId="{5DB45E5E-BC6B-43C5-8E71-1E7E82562844}" srcOrd="0" destOrd="0" presId="urn:microsoft.com/office/officeart/2005/8/layout/chevron1"/>
    <dgm:cxn modelId="{6D94AE23-70F7-4C29-A9E1-A8E341FDE561}" type="presOf" srcId="{AF2F8E97-E238-4BBF-B3F3-7F6B7EA4F8B4}" destId="{8D36580F-CCE4-41CD-B6A2-A3FB3500B78F}" srcOrd="0" destOrd="0" presId="urn:microsoft.com/office/officeart/2005/8/layout/chevron1"/>
    <dgm:cxn modelId="{C001F066-FD76-482A-944A-A62BA36F6328}" srcId="{E1ABA12A-2ED4-48CA-8367-2DFDDC88F499}" destId="{097D9051-F17B-467E-885C-397D6DF9059B}" srcOrd="1" destOrd="0" parTransId="{C93CF230-D052-4E78-B55C-8422C3024A34}" sibTransId="{5EC2AAAC-29EA-462A-85A6-A299B46D497E}"/>
    <dgm:cxn modelId="{6D84DE5E-C25C-460F-9067-EC47CE007D1F}" srcId="{E1ABA12A-2ED4-48CA-8367-2DFDDC88F499}" destId="{AF2F8E97-E238-4BBF-B3F3-7F6B7EA4F8B4}" srcOrd="2" destOrd="0" parTransId="{9C2B3013-B4D1-4D38-A4F9-AEE978B1C35A}" sibTransId="{375181EB-C6EC-4AED-8BAF-2D1861A14628}"/>
    <dgm:cxn modelId="{B36CA30E-F320-4661-90B9-D05EC395BBA6}" srcId="{E1ABA12A-2ED4-48CA-8367-2DFDDC88F499}" destId="{0D205AD5-82F2-47DB-B27A-97C31BBBEA4F}" srcOrd="0" destOrd="0" parTransId="{4F1DE133-2F76-4F2D-B4AE-1A96F5EA6394}" sibTransId="{03E1DCFA-34CC-4019-BE74-336D1B22D161}"/>
    <dgm:cxn modelId="{2F4F852E-EBE3-4AAA-88A3-5614BF8F4AA8}" type="presOf" srcId="{E1ABA12A-2ED4-48CA-8367-2DFDDC88F499}" destId="{20511BEB-06E6-44D2-95F8-FCE28BA2DF5A}" srcOrd="0" destOrd="0" presId="urn:microsoft.com/office/officeart/2005/8/layout/chevron1"/>
    <dgm:cxn modelId="{EC45662F-FFFD-4874-9402-167B61938729}" type="presParOf" srcId="{20511BEB-06E6-44D2-95F8-FCE28BA2DF5A}" destId="{5DB45E5E-BC6B-43C5-8E71-1E7E82562844}" srcOrd="0" destOrd="0" presId="urn:microsoft.com/office/officeart/2005/8/layout/chevron1"/>
    <dgm:cxn modelId="{1F044009-54A0-4CA6-8D48-092B9959D37B}" type="presParOf" srcId="{20511BEB-06E6-44D2-95F8-FCE28BA2DF5A}" destId="{E3C6678F-3297-4394-A8FC-37012EB3FABA}" srcOrd="1" destOrd="0" presId="urn:microsoft.com/office/officeart/2005/8/layout/chevron1"/>
    <dgm:cxn modelId="{6CA4B79F-CA07-4648-B060-10D54F73B595}" type="presParOf" srcId="{20511BEB-06E6-44D2-95F8-FCE28BA2DF5A}" destId="{52E54E42-5433-47A7-86DB-CBD6308E987F}" srcOrd="2" destOrd="0" presId="urn:microsoft.com/office/officeart/2005/8/layout/chevron1"/>
    <dgm:cxn modelId="{8F160284-E93F-47EE-9891-670DAF87D903}" type="presParOf" srcId="{20511BEB-06E6-44D2-95F8-FCE28BA2DF5A}" destId="{D7A51FEB-2C83-45A5-A8D7-EFFCA3371AD0}" srcOrd="3" destOrd="0" presId="urn:microsoft.com/office/officeart/2005/8/layout/chevron1"/>
    <dgm:cxn modelId="{7A41731B-277B-464D-A6FA-868EFE89C75F}" type="presParOf" srcId="{20511BEB-06E6-44D2-95F8-FCE28BA2DF5A}" destId="{8D36580F-CCE4-41CD-B6A2-A3FB3500B78F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FEE0EF-0409-4EC7-B3A3-5F089CE61D00}">
      <dsp:nvSpPr>
        <dsp:cNvPr id="0" name=""/>
        <dsp:cNvSpPr/>
      </dsp:nvSpPr>
      <dsp:spPr>
        <a:xfrm rot="5400000">
          <a:off x="371847" y="153924"/>
          <a:ext cx="1026164" cy="718314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1"/>
              </a:solidFill>
            </a:rPr>
            <a:t>207</a:t>
          </a:r>
          <a:endParaRPr lang="ru-RU" sz="2400" b="1" kern="1200" dirty="0">
            <a:solidFill>
              <a:schemeClr val="bg1"/>
            </a:solidFill>
          </a:endParaRPr>
        </a:p>
      </dsp:txBody>
      <dsp:txXfrm rot="-5400000">
        <a:off x="525772" y="359156"/>
        <a:ext cx="718314" cy="307850"/>
      </dsp:txXfrm>
    </dsp:sp>
    <dsp:sp modelId="{646364FF-639E-47AC-ADE8-2D97CCF14849}">
      <dsp:nvSpPr>
        <dsp:cNvPr id="0" name=""/>
        <dsp:cNvSpPr/>
      </dsp:nvSpPr>
      <dsp:spPr>
        <a:xfrm rot="5400000">
          <a:off x="5220661" y="-3824125"/>
          <a:ext cx="667357" cy="836320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19050" rIns="19050" bIns="19050" numCol="1" spcCol="1270" anchor="ctr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000" kern="1200" dirty="0" err="1" smtClean="0"/>
            <a:t>Кількість</a:t>
          </a:r>
          <a:r>
            <a:rPr lang="ru-RU" sz="3000" kern="1200" dirty="0" smtClean="0"/>
            <a:t> </a:t>
          </a:r>
          <a:r>
            <a:rPr lang="ru-RU" sz="3000" kern="1200" dirty="0" err="1" smtClean="0"/>
            <a:t>будинків</a:t>
          </a:r>
          <a:r>
            <a:rPr lang="ru-RU" sz="3000" kern="1200" dirty="0" smtClean="0"/>
            <a:t> на 01.01.2019року</a:t>
          </a:r>
          <a:r>
            <a:rPr lang="ru-RU" sz="4000" b="1" kern="1200" dirty="0" smtClean="0">
              <a:solidFill>
                <a:schemeClr val="accent2"/>
              </a:solidFill>
            </a:rPr>
            <a:t> </a:t>
          </a:r>
          <a:endParaRPr lang="ru-RU" sz="4000" b="1" kern="1200" dirty="0">
            <a:solidFill>
              <a:schemeClr val="accent2"/>
            </a:solidFill>
          </a:endParaRPr>
        </a:p>
      </dsp:txBody>
      <dsp:txXfrm rot="-5400000">
        <a:off x="1372738" y="56376"/>
        <a:ext cx="8330625" cy="602201"/>
      </dsp:txXfrm>
    </dsp:sp>
    <dsp:sp modelId="{767B1D32-91AC-4189-BC14-B261E68094C4}">
      <dsp:nvSpPr>
        <dsp:cNvPr id="0" name=""/>
        <dsp:cNvSpPr/>
      </dsp:nvSpPr>
      <dsp:spPr>
        <a:xfrm rot="5400000">
          <a:off x="401499" y="1066909"/>
          <a:ext cx="1026164" cy="718314"/>
        </a:xfrm>
        <a:prstGeom prst="chevron">
          <a:avLst/>
        </a:prstGeom>
        <a:solidFill>
          <a:schemeClr val="accent2">
            <a:hueOff val="-2266801"/>
            <a:satOff val="1309"/>
            <a:lumOff val="-2402"/>
            <a:alphaOff val="0"/>
          </a:schemeClr>
        </a:solidFill>
        <a:ln w="42500" cap="flat" cmpd="sng" algn="ctr">
          <a:solidFill>
            <a:schemeClr val="accent2">
              <a:hueOff val="-2266801"/>
              <a:satOff val="1309"/>
              <a:lumOff val="-240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1"/>
              </a:solidFill>
            </a:rPr>
            <a:t>203</a:t>
          </a:r>
          <a:endParaRPr lang="ru-RU" sz="2400" b="1" kern="1200" dirty="0">
            <a:solidFill>
              <a:schemeClr val="bg1"/>
            </a:solidFill>
          </a:endParaRPr>
        </a:p>
      </dsp:txBody>
      <dsp:txXfrm rot="-5400000">
        <a:off x="555424" y="1272141"/>
        <a:ext cx="718314" cy="307850"/>
      </dsp:txXfrm>
    </dsp:sp>
    <dsp:sp modelId="{64022B9D-6B5F-41FE-B14A-A35DFF5D56DB}">
      <dsp:nvSpPr>
        <dsp:cNvPr id="0" name=""/>
        <dsp:cNvSpPr/>
      </dsp:nvSpPr>
      <dsp:spPr>
        <a:xfrm rot="5400000">
          <a:off x="5230557" y="-2906335"/>
          <a:ext cx="667006" cy="830564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2">
              <a:hueOff val="-2266801"/>
              <a:satOff val="1309"/>
              <a:lumOff val="-240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19050" rIns="19050" bIns="19050" numCol="1" spcCol="1270" anchor="ctr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000" kern="1200" dirty="0" smtClean="0"/>
            <a:t>Списано </a:t>
          </a:r>
          <a:r>
            <a:rPr lang="ru-RU" sz="3000" kern="1200" dirty="0" err="1" smtClean="0"/>
            <a:t>будинків</a:t>
          </a:r>
          <a:r>
            <a:rPr lang="ru-RU" sz="3000" kern="1200" dirty="0" smtClean="0"/>
            <a:t> </a:t>
          </a:r>
          <a:endParaRPr lang="ru-RU" sz="4000" b="1" kern="1200" dirty="0">
            <a:solidFill>
              <a:schemeClr val="accent5"/>
            </a:solidFill>
          </a:endParaRPr>
        </a:p>
      </dsp:txBody>
      <dsp:txXfrm rot="-5400000">
        <a:off x="1411237" y="945546"/>
        <a:ext cx="8273086" cy="601884"/>
      </dsp:txXfrm>
    </dsp:sp>
    <dsp:sp modelId="{675D16B6-029F-4A30-82BE-F79B9FA40ED8}">
      <dsp:nvSpPr>
        <dsp:cNvPr id="0" name=""/>
        <dsp:cNvSpPr/>
      </dsp:nvSpPr>
      <dsp:spPr>
        <a:xfrm rot="5400000">
          <a:off x="401499" y="1975877"/>
          <a:ext cx="1026164" cy="718314"/>
        </a:xfrm>
        <a:prstGeom prst="chevron">
          <a:avLst/>
        </a:prstGeom>
        <a:solidFill>
          <a:schemeClr val="accent2">
            <a:hueOff val="-4533602"/>
            <a:satOff val="2618"/>
            <a:lumOff val="-4804"/>
            <a:alphaOff val="0"/>
          </a:schemeClr>
        </a:solidFill>
        <a:ln w="42500" cap="flat" cmpd="sng" algn="ctr">
          <a:solidFill>
            <a:schemeClr val="accent2">
              <a:hueOff val="-4533602"/>
              <a:satOff val="2618"/>
              <a:lumOff val="-480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1"/>
              </a:solidFill>
            </a:rPr>
            <a:t>60</a:t>
          </a:r>
          <a:endParaRPr lang="ru-RU" sz="2400" b="1" kern="1200" dirty="0">
            <a:solidFill>
              <a:schemeClr val="bg1"/>
            </a:solidFill>
          </a:endParaRPr>
        </a:p>
      </dsp:txBody>
      <dsp:txXfrm rot="-5400000">
        <a:off x="555424" y="2181109"/>
        <a:ext cx="718314" cy="307850"/>
      </dsp:txXfrm>
    </dsp:sp>
    <dsp:sp modelId="{1A9DBDFA-69A2-406D-9DCF-03B6FE2D2958}">
      <dsp:nvSpPr>
        <dsp:cNvPr id="0" name=""/>
        <dsp:cNvSpPr/>
      </dsp:nvSpPr>
      <dsp:spPr>
        <a:xfrm rot="5400000">
          <a:off x="5268770" y="-1963158"/>
          <a:ext cx="667006" cy="836301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2">
              <a:hueOff val="-4533602"/>
              <a:satOff val="2618"/>
              <a:lumOff val="-480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19050" rIns="19050" bIns="19050" numCol="1" spcCol="1270" anchor="ctr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000" kern="1200" dirty="0" err="1" smtClean="0"/>
            <a:t>Укладено</a:t>
          </a:r>
          <a:r>
            <a:rPr lang="ru-RU" sz="3000" kern="1200" dirty="0" smtClean="0"/>
            <a:t> </a:t>
          </a:r>
          <a:r>
            <a:rPr lang="ru-RU" sz="3000" kern="1200" dirty="0" err="1" smtClean="0"/>
            <a:t>угод</a:t>
          </a:r>
          <a:r>
            <a:rPr lang="ru-RU" sz="3000" kern="1200" dirty="0" smtClean="0"/>
            <a:t> на </a:t>
          </a:r>
          <a:r>
            <a:rPr lang="ru-RU" sz="3000" kern="1200" dirty="0" err="1" smtClean="0"/>
            <a:t>управління</a:t>
          </a:r>
          <a:r>
            <a:rPr lang="ru-RU" sz="3000" kern="1200" dirty="0" smtClean="0"/>
            <a:t> з ЛКП </a:t>
          </a:r>
          <a:endParaRPr lang="ru-RU" sz="4000" b="1" kern="1200" dirty="0">
            <a:solidFill>
              <a:srgbClr val="7030A0"/>
            </a:solidFill>
          </a:endParaRPr>
        </a:p>
      </dsp:txBody>
      <dsp:txXfrm rot="-5400000">
        <a:off x="1420767" y="1917406"/>
        <a:ext cx="8330452" cy="601884"/>
      </dsp:txXfrm>
    </dsp:sp>
    <dsp:sp modelId="{152D52DA-9BA0-4CD3-AD20-C86C1CAF3336}">
      <dsp:nvSpPr>
        <dsp:cNvPr id="0" name=""/>
        <dsp:cNvSpPr/>
      </dsp:nvSpPr>
      <dsp:spPr>
        <a:xfrm rot="5400000">
          <a:off x="363033" y="2892345"/>
          <a:ext cx="1026164" cy="718314"/>
        </a:xfrm>
        <a:prstGeom prst="chevron">
          <a:avLst/>
        </a:prstGeom>
        <a:solidFill>
          <a:schemeClr val="accent2">
            <a:hueOff val="-6800403"/>
            <a:satOff val="3927"/>
            <a:lumOff val="-7205"/>
            <a:alphaOff val="0"/>
          </a:schemeClr>
        </a:solidFill>
        <a:ln w="42500" cap="flat" cmpd="sng" algn="ctr">
          <a:solidFill>
            <a:schemeClr val="accent2">
              <a:hueOff val="-6800403"/>
              <a:satOff val="3927"/>
              <a:lumOff val="-720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1"/>
              </a:solidFill>
            </a:rPr>
            <a:t>138</a:t>
          </a:r>
          <a:endParaRPr lang="ru-RU" sz="2400" b="1" kern="1200" dirty="0">
            <a:solidFill>
              <a:schemeClr val="bg1"/>
            </a:solidFill>
          </a:endParaRPr>
        </a:p>
      </dsp:txBody>
      <dsp:txXfrm rot="-5400000">
        <a:off x="516958" y="3097577"/>
        <a:ext cx="718314" cy="307850"/>
      </dsp:txXfrm>
    </dsp:sp>
    <dsp:sp modelId="{7DC76C43-EBBE-4E14-A346-216CEB1819AD}">
      <dsp:nvSpPr>
        <dsp:cNvPr id="0" name=""/>
        <dsp:cNvSpPr/>
      </dsp:nvSpPr>
      <dsp:spPr>
        <a:xfrm rot="5400000">
          <a:off x="4848057" y="-669944"/>
          <a:ext cx="707640" cy="748050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2">
              <a:hueOff val="-6800403"/>
              <a:satOff val="3927"/>
              <a:lumOff val="-720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19050" rIns="19050" bIns="19050" numCol="1" spcCol="1270" anchor="ctr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000" kern="1200" dirty="0" err="1" smtClean="0"/>
            <a:t>Самоуправління</a:t>
          </a:r>
          <a:endParaRPr lang="ru-RU" sz="4000" b="1" kern="1200" dirty="0">
            <a:solidFill>
              <a:srgbClr val="002060"/>
            </a:solidFill>
          </a:endParaRPr>
        </a:p>
      </dsp:txBody>
      <dsp:txXfrm rot="-5400000">
        <a:off x="1461626" y="2751031"/>
        <a:ext cx="7445959" cy="638552"/>
      </dsp:txXfrm>
    </dsp:sp>
    <dsp:sp modelId="{A495A507-1F16-4923-A850-C78385F22B46}">
      <dsp:nvSpPr>
        <dsp:cNvPr id="0" name=""/>
        <dsp:cNvSpPr/>
      </dsp:nvSpPr>
      <dsp:spPr>
        <a:xfrm rot="5400000">
          <a:off x="378118" y="3810617"/>
          <a:ext cx="1026164" cy="725340"/>
        </a:xfrm>
        <a:prstGeom prst="chevron">
          <a:avLst/>
        </a:prstGeom>
        <a:solidFill>
          <a:schemeClr val="accent2">
            <a:hueOff val="-9067203"/>
            <a:satOff val="5236"/>
            <a:lumOff val="-9607"/>
            <a:alphaOff val="0"/>
          </a:schemeClr>
        </a:solidFill>
        <a:ln w="42500" cap="flat" cmpd="sng" algn="ctr">
          <a:solidFill>
            <a:schemeClr val="accent2">
              <a:hueOff val="-9067203"/>
              <a:satOff val="5236"/>
              <a:lumOff val="-960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1"/>
              </a:solidFill>
            </a:rPr>
            <a:t>3</a:t>
          </a:r>
          <a:endParaRPr lang="ru-RU" sz="2400" b="1" kern="1200" dirty="0">
            <a:solidFill>
              <a:schemeClr val="bg1"/>
            </a:solidFill>
          </a:endParaRPr>
        </a:p>
      </dsp:txBody>
      <dsp:txXfrm rot="-5400000">
        <a:off x="528530" y="4022875"/>
        <a:ext cx="725340" cy="300824"/>
      </dsp:txXfrm>
    </dsp:sp>
    <dsp:sp modelId="{860F6333-7E51-497E-BC35-60F2A4EF2BF0}">
      <dsp:nvSpPr>
        <dsp:cNvPr id="0" name=""/>
        <dsp:cNvSpPr/>
      </dsp:nvSpPr>
      <dsp:spPr>
        <a:xfrm rot="5400000">
          <a:off x="4834592" y="280741"/>
          <a:ext cx="667006" cy="747745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2">
              <a:hueOff val="-9067203"/>
              <a:satOff val="5236"/>
              <a:lumOff val="-960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19050" rIns="19050" bIns="19050" numCol="1" spcCol="1270" anchor="ctr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000" kern="1200" dirty="0" smtClean="0"/>
            <a:t>ОСББ</a:t>
          </a:r>
          <a:r>
            <a:rPr lang="ru-RU" sz="3000" kern="1200" baseline="0" dirty="0" smtClean="0"/>
            <a:t> </a:t>
          </a:r>
          <a:endParaRPr lang="ru-RU" sz="4000" b="1" kern="1200" dirty="0">
            <a:solidFill>
              <a:schemeClr val="accent3"/>
            </a:solidFill>
          </a:endParaRPr>
        </a:p>
      </dsp:txBody>
      <dsp:txXfrm rot="-5400000">
        <a:off x="1429369" y="3718526"/>
        <a:ext cx="7444893" cy="6018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B45E5E-BC6B-43C5-8E71-1E7E82562844}">
      <dsp:nvSpPr>
        <dsp:cNvPr id="0" name=""/>
        <dsp:cNvSpPr/>
      </dsp:nvSpPr>
      <dsp:spPr>
        <a:xfrm>
          <a:off x="0" y="0"/>
          <a:ext cx="3191271" cy="1276508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013" tIns="33338" rIns="33338" bIns="33338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err="1" smtClean="0">
              <a:solidFill>
                <a:schemeClr val="bg1"/>
              </a:solidFill>
            </a:rPr>
            <a:t>Спільні</a:t>
          </a:r>
          <a:r>
            <a:rPr lang="ru-RU" sz="2500" kern="1200" dirty="0" smtClean="0">
              <a:solidFill>
                <a:schemeClr val="bg1"/>
              </a:solidFill>
            </a:rPr>
            <a:t> </a:t>
          </a:r>
          <a:r>
            <a:rPr lang="ru-RU" sz="2500" kern="1200" dirty="0" err="1" smtClean="0">
              <a:solidFill>
                <a:schemeClr val="bg1"/>
              </a:solidFill>
            </a:rPr>
            <a:t>ідеї</a:t>
          </a:r>
          <a:endParaRPr lang="ru-RU" sz="2500" kern="1200" dirty="0">
            <a:solidFill>
              <a:schemeClr val="bg1"/>
            </a:solidFill>
          </a:endParaRPr>
        </a:p>
      </dsp:txBody>
      <dsp:txXfrm>
        <a:off x="638254" y="0"/>
        <a:ext cx="1914763" cy="1276508"/>
      </dsp:txXfrm>
    </dsp:sp>
    <dsp:sp modelId="{52E54E42-5433-47A7-86DB-CBD6308E987F}">
      <dsp:nvSpPr>
        <dsp:cNvPr id="0" name=""/>
        <dsp:cNvSpPr/>
      </dsp:nvSpPr>
      <dsp:spPr>
        <a:xfrm>
          <a:off x="2874764" y="1826"/>
          <a:ext cx="3191271" cy="1276508"/>
        </a:xfrm>
        <a:prstGeom prst="chevron">
          <a:avLst/>
        </a:prstGeom>
        <a:solidFill>
          <a:schemeClr val="accent2"/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013" tIns="33338" rIns="33338" bIns="33338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err="1" smtClean="0"/>
            <a:t>Спільні</a:t>
          </a:r>
          <a:r>
            <a:rPr lang="ru-RU" sz="2500" kern="1200" dirty="0" smtClean="0"/>
            <a:t> </a:t>
          </a:r>
          <a:r>
            <a:rPr lang="ru-RU" sz="2500" kern="1200" dirty="0" err="1" smtClean="0"/>
            <a:t>рішення</a:t>
          </a:r>
          <a:endParaRPr lang="ru-RU" sz="2500" kern="1200" dirty="0"/>
        </a:p>
      </dsp:txBody>
      <dsp:txXfrm>
        <a:off x="3513018" y="1826"/>
        <a:ext cx="1914763" cy="1276508"/>
      </dsp:txXfrm>
    </dsp:sp>
    <dsp:sp modelId="{8D36580F-CCE4-41CD-B6A2-A3FB3500B78F}">
      <dsp:nvSpPr>
        <dsp:cNvPr id="0" name=""/>
        <dsp:cNvSpPr/>
      </dsp:nvSpPr>
      <dsp:spPr>
        <a:xfrm>
          <a:off x="5746908" y="1826"/>
          <a:ext cx="3191271" cy="1276508"/>
        </a:xfrm>
        <a:prstGeom prst="chevron">
          <a:avLst/>
        </a:prstGeom>
        <a:solidFill>
          <a:srgbClr val="00B050"/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err="1" smtClean="0"/>
            <a:t>Спільний</a:t>
          </a:r>
          <a:r>
            <a:rPr lang="ru-RU" sz="2200" kern="1200" dirty="0" smtClean="0"/>
            <a:t> 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 результат</a:t>
          </a:r>
          <a:endParaRPr lang="ru-RU" sz="2200" kern="1200" dirty="0"/>
        </a:p>
      </dsp:txBody>
      <dsp:txXfrm>
        <a:off x="6385162" y="1826"/>
        <a:ext cx="1914763" cy="12765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19516" cy="491312"/>
          </a:xfrm>
          <a:prstGeom prst="rect">
            <a:avLst/>
          </a:prstGeom>
        </p:spPr>
        <p:txBody>
          <a:bodyPr vert="horz" lIns="90882" tIns="45441" rIns="90882" bIns="45441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4666" y="1"/>
            <a:ext cx="2919516" cy="491312"/>
          </a:xfrm>
          <a:prstGeom prst="rect">
            <a:avLst/>
          </a:prstGeom>
        </p:spPr>
        <p:txBody>
          <a:bodyPr vert="horz" lIns="90882" tIns="45441" rIns="90882" bIns="45441" rtlCol="0"/>
          <a:lstStyle>
            <a:lvl1pPr algn="r">
              <a:defRPr sz="1200"/>
            </a:lvl1pPr>
          </a:lstStyle>
          <a:p>
            <a:fld id="{1806A7BD-0016-42F4-B5A1-6882ADF8F615}" type="datetimeFigureOut">
              <a:rPr lang="uk-UA" smtClean="0"/>
              <a:t>13.12.2019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8625" y="1225550"/>
            <a:ext cx="5878513" cy="3308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82" tIns="45441" rIns="90882" bIns="45441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735" y="4715969"/>
            <a:ext cx="5388294" cy="3858519"/>
          </a:xfrm>
          <a:prstGeom prst="rect">
            <a:avLst/>
          </a:prstGeom>
        </p:spPr>
        <p:txBody>
          <a:bodyPr vert="horz" lIns="90882" tIns="45441" rIns="90882" bIns="45441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08327"/>
            <a:ext cx="2919516" cy="491312"/>
          </a:xfrm>
          <a:prstGeom prst="rect">
            <a:avLst/>
          </a:prstGeom>
        </p:spPr>
        <p:txBody>
          <a:bodyPr vert="horz" lIns="90882" tIns="45441" rIns="90882" bIns="45441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4666" y="9308327"/>
            <a:ext cx="2919516" cy="491312"/>
          </a:xfrm>
          <a:prstGeom prst="rect">
            <a:avLst/>
          </a:prstGeom>
        </p:spPr>
        <p:txBody>
          <a:bodyPr vert="horz" lIns="90882" tIns="45441" rIns="90882" bIns="45441" rtlCol="0" anchor="b"/>
          <a:lstStyle>
            <a:lvl1pPr algn="r">
              <a:defRPr sz="1200"/>
            </a:lvl1pPr>
          </a:lstStyle>
          <a:p>
            <a:fld id="{90C74D0D-FA0F-49BB-B8B5-0E04D3C769D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82303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406401" y="329184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58129" y="434162"/>
            <a:ext cx="11075745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963168" y="1820206"/>
            <a:ext cx="103632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963168" y="3685032"/>
            <a:ext cx="103632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13.12.2019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0560" y="530352"/>
            <a:ext cx="10911840" cy="4187952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13.12.2019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533404"/>
            <a:ext cx="2641600" cy="5257799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11200" y="533403"/>
            <a:ext cx="7924800" cy="5257801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13.12.2019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0560" y="530352"/>
            <a:ext cx="10911840" cy="41879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13.12.2019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406401" y="329184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8129" y="434162"/>
            <a:ext cx="11075745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4459" y="4928616"/>
            <a:ext cx="1091184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4459" y="5624484"/>
            <a:ext cx="1091184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13.12.2019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3" y="530352"/>
            <a:ext cx="524256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40480" y="530352"/>
            <a:ext cx="524256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13.12.2019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09632" y="579438"/>
            <a:ext cx="524256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202892" y="579438"/>
            <a:ext cx="524256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809632" y="1447800"/>
            <a:ext cx="524256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02892" y="1447800"/>
            <a:ext cx="524256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13.12.2019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13.12.2019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406401" y="329184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13.12.2019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85045" y="533400"/>
            <a:ext cx="39624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7385129" y="1447802"/>
            <a:ext cx="39624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015163" y="930144"/>
            <a:ext cx="6168212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13.12.2019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406401" y="329184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8534401" y="434162"/>
            <a:ext cx="3099473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012056"/>
            <a:ext cx="109728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8616949" y="533400"/>
            <a:ext cx="298704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13.12.2019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‹#›</a:t>
            </a:fld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61973" y="435768"/>
            <a:ext cx="7900416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406401" y="329184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58129" y="434162"/>
            <a:ext cx="11075745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670560" y="4985590"/>
            <a:ext cx="10911840" cy="10515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670560" y="530352"/>
            <a:ext cx="1091184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5035104" y="6111876"/>
            <a:ext cx="3048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2EEE2EBF-7122-48CA-AA6F-878199C2F645}" type="datetimeFigureOut">
              <a:rPr lang="uk-UA" smtClean="0"/>
              <a:t>13.12.2019</a:t>
            </a:fld>
            <a:endParaRPr lang="uk-UA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8083104" y="6111876"/>
            <a:ext cx="3048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11131104" y="6111876"/>
            <a:ext cx="609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765A9685-0731-46A9-96FB-15754FA98242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Relationship Id="rId6" Type="http://schemas.openxmlformats.org/officeDocument/2006/relationships/comments" Target="../comments/comment1.xml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0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01443" y="824380"/>
            <a:ext cx="55074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Львівське комунальне підприємство «Сяйво»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296156" y="5361413"/>
            <a:ext cx="2549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i="1" dirty="0" smtClean="0"/>
              <a:t>16 грудня 2019 року</a:t>
            </a:r>
            <a:endParaRPr lang="uk-UA" b="1" i="1" dirty="0"/>
          </a:p>
        </p:txBody>
      </p:sp>
    </p:spTree>
    <p:extLst>
      <p:ext uri="{BB962C8B-B14F-4D97-AF65-F5344CB8AC3E}">
        <p14:creationId xmlns:p14="http://schemas.microsoft.com/office/powerpoint/2010/main" val="390170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5496" y="4999702"/>
            <a:ext cx="9266903" cy="1037447"/>
          </a:xfrm>
        </p:spPr>
        <p:txBody>
          <a:bodyPr/>
          <a:lstStyle/>
          <a:p>
            <a:r>
              <a:rPr lang="uk-UA" dirty="0" smtClean="0">
                <a:solidFill>
                  <a:schemeClr val="tx1"/>
                </a:solidFill>
                <a:effectLst/>
              </a:rPr>
              <a:t>Планерна, 12  - ремонт сходів</a:t>
            </a:r>
            <a:endParaRPr lang="uk-UA" dirty="0">
              <a:solidFill>
                <a:schemeClr val="tx1"/>
              </a:solidFill>
              <a:effectLst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560" y="759222"/>
            <a:ext cx="4837471" cy="3931443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006" y="759222"/>
            <a:ext cx="4783394" cy="3931443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848563" cy="685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537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22168" y="4985590"/>
            <a:ext cx="8560231" cy="1051560"/>
          </a:xfrm>
        </p:spPr>
        <p:txBody>
          <a:bodyPr/>
          <a:lstStyle/>
          <a:p>
            <a:r>
              <a:rPr lang="uk-UA" dirty="0" smtClean="0">
                <a:solidFill>
                  <a:schemeClr val="tx1"/>
                </a:solidFill>
                <a:effectLst/>
              </a:rPr>
              <a:t>Сяйво, 15 – заміна вікон</a:t>
            </a:r>
            <a:endParaRPr lang="uk-UA" dirty="0">
              <a:solidFill>
                <a:schemeClr val="tx1"/>
              </a:solidFill>
              <a:effectLst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169" y="530225"/>
            <a:ext cx="3425126" cy="438943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207" y="530225"/>
            <a:ext cx="3533613" cy="4389438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91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68284" y="4985590"/>
            <a:ext cx="9614115" cy="1051560"/>
          </a:xfrm>
        </p:spPr>
        <p:txBody>
          <a:bodyPr/>
          <a:lstStyle/>
          <a:p>
            <a:r>
              <a:rPr lang="uk-UA" dirty="0" err="1" smtClean="0">
                <a:solidFill>
                  <a:schemeClr val="tx1"/>
                </a:solidFill>
                <a:effectLst/>
              </a:rPr>
              <a:t>Гніздовського</a:t>
            </a:r>
            <a:r>
              <a:rPr lang="uk-UA" dirty="0" smtClean="0">
                <a:solidFill>
                  <a:schemeClr val="tx1"/>
                </a:solidFill>
                <a:effectLst/>
              </a:rPr>
              <a:t>, 8 – заміна вікон</a:t>
            </a:r>
            <a:endParaRPr lang="uk-UA" dirty="0">
              <a:solidFill>
                <a:schemeClr val="tx1"/>
              </a:solidFill>
              <a:effectLst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803" y="530225"/>
            <a:ext cx="3890075" cy="470820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285" y="530225"/>
            <a:ext cx="4067191" cy="470820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912958" cy="659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97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79560" y="4985590"/>
            <a:ext cx="9302839" cy="1051560"/>
          </a:xfrm>
        </p:spPr>
        <p:txBody>
          <a:bodyPr/>
          <a:lstStyle/>
          <a:p>
            <a:r>
              <a:rPr lang="uk-UA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Облаштування ліфтових кабін</a:t>
            </a:r>
            <a:endParaRPr lang="uk-UA" b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469" y="530225"/>
            <a:ext cx="3296993" cy="438943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475" y="530226"/>
            <a:ext cx="5241925" cy="4389438"/>
          </a:xfrm>
        </p:spPr>
      </p:pic>
      <p:sp>
        <p:nvSpPr>
          <p:cNvPr id="7" name="Скругленный прямоугольник 6"/>
          <p:cNvSpPr/>
          <p:nvPr/>
        </p:nvSpPr>
        <p:spPr>
          <a:xfrm>
            <a:off x="3206840" y="4275786"/>
            <a:ext cx="1854558" cy="64387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Вигоди, 58 4під.</a:t>
            </a:r>
            <a:endParaRPr lang="uk-UA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049296" y="4275786"/>
            <a:ext cx="2279560" cy="64387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Вигоди, 62 </a:t>
            </a:r>
          </a:p>
          <a:p>
            <a:pPr algn="ctr"/>
            <a:r>
              <a:rPr lang="uk-UA" dirty="0" smtClean="0"/>
              <a:t>2 під.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9320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4862" y="4985590"/>
            <a:ext cx="9547538" cy="1051560"/>
          </a:xfrm>
        </p:spPr>
        <p:txBody>
          <a:bodyPr/>
          <a:lstStyle/>
          <a:p>
            <a:r>
              <a:rPr lang="uk-UA" dirty="0" smtClean="0">
                <a:solidFill>
                  <a:schemeClr val="tx1"/>
                </a:solidFill>
                <a:effectLst/>
              </a:rPr>
              <a:t>Переможний проект громади</a:t>
            </a:r>
            <a:endParaRPr lang="uk-UA" dirty="0">
              <a:solidFill>
                <a:schemeClr val="tx1"/>
              </a:solidFill>
              <a:effectLst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528" y="530225"/>
            <a:ext cx="4656268" cy="4389438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862" y="530226"/>
            <a:ext cx="4069724" cy="4222078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925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10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389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47445" y="4757173"/>
            <a:ext cx="3956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/>
              <a:t>Дякуємо за увагу</a:t>
            </a:r>
            <a:endParaRPr lang="uk-UA" sz="2000" b="1" dirty="0"/>
          </a:p>
        </p:txBody>
      </p:sp>
    </p:spTree>
    <p:extLst>
      <p:ext uri="{BB962C8B-B14F-4D97-AF65-F5344CB8AC3E}">
        <p14:creationId xmlns:p14="http://schemas.microsoft.com/office/powerpoint/2010/main" val="413808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015" y="373652"/>
            <a:ext cx="12124226" cy="6263122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522401344"/>
              </p:ext>
            </p:extLst>
          </p:nvPr>
        </p:nvGraphicFramePr>
        <p:xfrm>
          <a:off x="1042079" y="1219236"/>
          <a:ext cx="10752132" cy="4690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480458" y="373652"/>
            <a:ext cx="10711543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000" b="1" cap="none" spc="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Реалізація</a:t>
            </a:r>
            <a:r>
              <a:rPr lang="ru-RU" sz="30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000" b="1" cap="none" spc="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кількісного</a:t>
            </a:r>
            <a:r>
              <a:rPr lang="ru-RU" sz="30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000" b="1" cap="none" spc="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списання</a:t>
            </a:r>
            <a:r>
              <a:rPr lang="ru-RU" sz="30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000" b="1" cap="none" spc="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будинків</a:t>
            </a:r>
            <a:r>
              <a:rPr lang="ru-RU" sz="30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ru-RU" sz="30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7353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213" y="0"/>
            <a:ext cx="12188916" cy="6949441"/>
          </a:xfrm>
          <a:prstGeom prst="rect">
            <a:avLst/>
          </a:prstGeom>
        </p:spPr>
      </p:pic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1056068" y="414056"/>
            <a:ext cx="10625070" cy="796834"/>
          </a:xfrm>
          <a:solidFill>
            <a:schemeClr val="bg2"/>
          </a:solidFill>
        </p:spPr>
        <p:txBody>
          <a:bodyPr>
            <a:normAutofit fontScale="90000"/>
          </a:bodyPr>
          <a:lstStyle/>
          <a:p>
            <a:pPr algn="ctr"/>
            <a:r>
              <a:rPr lang="uk-UA" sz="3000" dirty="0" smtClean="0">
                <a:solidFill>
                  <a:schemeClr val="tx1"/>
                </a:solidFill>
              </a:rPr>
              <a:t>Ідея управління </a:t>
            </a:r>
            <a:br>
              <a:rPr lang="uk-UA" sz="3000" dirty="0" smtClean="0">
                <a:solidFill>
                  <a:schemeClr val="tx1"/>
                </a:solidFill>
              </a:rPr>
            </a:br>
            <a:r>
              <a:rPr lang="uk-UA" sz="3000" dirty="0" smtClean="0">
                <a:solidFill>
                  <a:schemeClr val="tx1"/>
                </a:solidFill>
              </a:rPr>
              <a:t> муніципальної компанії «Сяйво»</a:t>
            </a:r>
            <a:endParaRPr lang="uk-UA" sz="3000" dirty="0">
              <a:solidFill>
                <a:schemeClr val="tx1"/>
              </a:solidFill>
            </a:endParaRPr>
          </a:p>
        </p:txBody>
      </p:sp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1056068" y="1397726"/>
            <a:ext cx="10625070" cy="4268978"/>
          </a:xfrm>
          <a:solidFill>
            <a:schemeClr val="bg2"/>
          </a:solidFill>
        </p:spPr>
        <p:txBody>
          <a:bodyPr>
            <a:normAutofit/>
          </a:bodyPr>
          <a:lstStyle/>
          <a:p>
            <a:pPr marL="379476" indent="-342900" algn="just">
              <a:buFont typeface="Arial" panose="020B0604020202020204" pitchFamily="34" charset="0"/>
              <a:buChar char="•"/>
            </a:pPr>
            <a:r>
              <a:rPr lang="uk-UA" dirty="0" smtClean="0">
                <a:solidFill>
                  <a:schemeClr val="tx1"/>
                </a:solidFill>
              </a:rPr>
              <a:t> Забезпечення професійного управління житловими будинками</a:t>
            </a:r>
          </a:p>
          <a:p>
            <a:pPr marL="493776" indent="-457200" algn="just">
              <a:buFont typeface="Arial" panose="020B0604020202020204" pitchFamily="34" charset="0"/>
              <a:buChar char="•"/>
            </a:pPr>
            <a:r>
              <a:rPr lang="uk-UA" dirty="0" smtClean="0">
                <a:solidFill>
                  <a:schemeClr val="tx1"/>
                </a:solidFill>
              </a:rPr>
              <a:t>Гарантія своєчасного виконання договірних </a:t>
            </a:r>
            <a:r>
              <a:rPr lang="uk-UA" dirty="0" err="1" smtClean="0">
                <a:solidFill>
                  <a:schemeClr val="tx1"/>
                </a:solidFill>
              </a:rPr>
              <a:t>зобов</a:t>
            </a:r>
            <a:r>
              <a:rPr lang="en-US" dirty="0" smtClean="0">
                <a:solidFill>
                  <a:schemeClr val="tx1"/>
                </a:solidFill>
              </a:rPr>
              <a:t>’</a:t>
            </a:r>
            <a:r>
              <a:rPr lang="uk-UA" dirty="0" err="1" smtClean="0">
                <a:solidFill>
                  <a:schemeClr val="tx1"/>
                </a:solidFill>
              </a:rPr>
              <a:t>язань</a:t>
            </a:r>
            <a:r>
              <a:rPr lang="uk-UA" dirty="0" smtClean="0">
                <a:solidFill>
                  <a:schemeClr val="tx1"/>
                </a:solidFill>
              </a:rPr>
              <a:t> для запоруки спокою та комфорту </a:t>
            </a:r>
          </a:p>
          <a:p>
            <a:pPr marL="493776" indent="-457200" algn="just">
              <a:buFont typeface="Arial" panose="020B0604020202020204" pitchFamily="34" charset="0"/>
              <a:buChar char="•"/>
            </a:pPr>
            <a:r>
              <a:rPr lang="uk-UA" dirty="0" smtClean="0">
                <a:solidFill>
                  <a:schemeClr val="tx1"/>
                </a:solidFill>
              </a:rPr>
              <a:t>Звітність</a:t>
            </a:r>
          </a:p>
          <a:p>
            <a:pPr marL="493776" indent="-457200" algn="just">
              <a:buFont typeface="Arial" panose="020B0604020202020204" pitchFamily="34" charset="0"/>
              <a:buChar char="•"/>
            </a:pPr>
            <a:r>
              <a:rPr lang="uk-UA" dirty="0" err="1" smtClean="0">
                <a:solidFill>
                  <a:schemeClr val="tx1"/>
                </a:solidFill>
              </a:rPr>
              <a:t>Співфінансування</a:t>
            </a:r>
            <a:r>
              <a:rPr lang="uk-UA" dirty="0" smtClean="0">
                <a:solidFill>
                  <a:schemeClr val="tx1"/>
                </a:solidFill>
              </a:rPr>
              <a:t> </a:t>
            </a:r>
            <a:r>
              <a:rPr lang="uk-UA" dirty="0">
                <a:solidFill>
                  <a:schemeClr val="tx1"/>
                </a:solidFill>
              </a:rPr>
              <a:t>для реалізації  великих </a:t>
            </a:r>
            <a:r>
              <a:rPr lang="uk-UA" dirty="0" smtClean="0">
                <a:solidFill>
                  <a:schemeClr val="tx1"/>
                </a:solidFill>
              </a:rPr>
              <a:t>проектів</a:t>
            </a:r>
          </a:p>
          <a:p>
            <a:pPr marL="493776" indent="-457200" algn="just">
              <a:buFont typeface="Arial" panose="020B0604020202020204" pitchFamily="34" charset="0"/>
              <a:buChar char="•"/>
            </a:pPr>
            <a:r>
              <a:rPr lang="uk-UA" dirty="0" smtClean="0">
                <a:solidFill>
                  <a:schemeClr val="tx1"/>
                </a:solidFill>
              </a:rPr>
              <a:t>Співпраця: </a:t>
            </a:r>
          </a:p>
          <a:p>
            <a:pPr marL="493776" indent="-457200" algn="just">
              <a:buAutoNum type="arabicPeriod"/>
            </a:pPr>
            <a:endParaRPr lang="uk-UA" dirty="0" smtClean="0"/>
          </a:p>
          <a:p>
            <a:pPr marL="493776" indent="-457200" algn="just">
              <a:buAutoNum type="arabicPeriod"/>
            </a:pPr>
            <a:endParaRPr lang="uk-UA" dirty="0"/>
          </a:p>
          <a:p>
            <a:pPr marL="493776" indent="-457200" algn="just">
              <a:buAutoNum type="arabicPeriod"/>
            </a:pPr>
            <a:endParaRPr lang="uk-UA" dirty="0" smtClean="0"/>
          </a:p>
          <a:p>
            <a:pPr marL="493776" indent="-457200" algn="just">
              <a:buAutoNum type="arabicPeriod"/>
            </a:pPr>
            <a:endParaRPr lang="uk-UA" dirty="0"/>
          </a:p>
          <a:p>
            <a:pPr marL="493776" indent="-457200" algn="just">
              <a:buAutoNum type="arabicPeriod"/>
            </a:pPr>
            <a:endParaRPr lang="uk-UA" dirty="0" smtClean="0"/>
          </a:p>
          <a:p>
            <a:pPr algn="just"/>
            <a:endParaRPr lang="uk-UA" dirty="0"/>
          </a:p>
        </p:txBody>
      </p:sp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1462778604"/>
              </p:ext>
            </p:extLst>
          </p:nvPr>
        </p:nvGraphicFramePr>
        <p:xfrm>
          <a:off x="2032000" y="3801290"/>
          <a:ext cx="8940800" cy="12801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4169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981590" cy="68580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5" name="TextBox 4"/>
          <p:cNvSpPr txBox="1"/>
          <p:nvPr/>
        </p:nvSpPr>
        <p:spPr>
          <a:xfrm>
            <a:off x="1401097" y="-155748"/>
            <a:ext cx="101813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/>
              <a:t>Аналіз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витрат</a:t>
            </a:r>
            <a:r>
              <a:rPr lang="ru-RU" sz="2800" b="1" dirty="0" smtClean="0"/>
              <a:t> </a:t>
            </a:r>
          </a:p>
          <a:p>
            <a:pPr algn="ctr"/>
            <a:r>
              <a:rPr lang="ru-RU" sz="2800" b="1" dirty="0" smtClean="0"/>
              <a:t>до і </a:t>
            </a:r>
            <a:r>
              <a:rPr lang="ru-RU" sz="2800" b="1" dirty="0" err="1" smtClean="0"/>
              <a:t>після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заключення</a:t>
            </a:r>
            <a:r>
              <a:rPr lang="ru-RU" sz="2800" b="1" dirty="0" smtClean="0"/>
              <a:t> угоди на </a:t>
            </a:r>
            <a:r>
              <a:rPr lang="ru-RU" sz="2800" b="1" dirty="0" err="1" smtClean="0"/>
              <a:t>управління</a:t>
            </a:r>
            <a:r>
              <a:rPr lang="ru-RU" sz="2800" b="1" dirty="0" smtClean="0"/>
              <a:t> </a:t>
            </a:r>
            <a:endParaRPr lang="ru-RU" sz="2800" b="1" dirty="0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3537817"/>
              </p:ext>
            </p:extLst>
          </p:nvPr>
        </p:nvGraphicFramePr>
        <p:xfrm>
          <a:off x="1563329" y="1660501"/>
          <a:ext cx="8878527" cy="48296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83510">
                  <a:extLst>
                    <a:ext uri="{9D8B030D-6E8A-4147-A177-3AD203B41FA5}">
                      <a16:colId xmlns:a16="http://schemas.microsoft.com/office/drawing/2014/main" val="759307222"/>
                    </a:ext>
                  </a:extLst>
                </a:gridCol>
                <a:gridCol w="1445340">
                  <a:extLst>
                    <a:ext uri="{9D8B030D-6E8A-4147-A177-3AD203B41FA5}">
                      <a16:colId xmlns:a16="http://schemas.microsoft.com/office/drawing/2014/main" val="3623000501"/>
                    </a:ext>
                  </a:extLst>
                </a:gridCol>
                <a:gridCol w="1520944">
                  <a:extLst>
                    <a:ext uri="{9D8B030D-6E8A-4147-A177-3AD203B41FA5}">
                      <a16:colId xmlns:a16="http://schemas.microsoft.com/office/drawing/2014/main" val="3902051530"/>
                    </a:ext>
                  </a:extLst>
                </a:gridCol>
                <a:gridCol w="1428733">
                  <a:extLst>
                    <a:ext uri="{9D8B030D-6E8A-4147-A177-3AD203B41FA5}">
                      <a16:colId xmlns:a16="http://schemas.microsoft.com/office/drawing/2014/main" val="3945622038"/>
                    </a:ext>
                  </a:extLst>
                </a:gridCol>
              </a:tblGrid>
              <a:tr h="984946">
                <a:tc>
                  <a:txBody>
                    <a:bodyPr/>
                    <a:lstStyle/>
                    <a:p>
                      <a:pPr algn="l" fontAlgn="b"/>
                      <a:r>
                        <a:rPr lang="ru-RU" sz="2500" b="1" i="0" u="none" strike="noStrike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Середній</a:t>
                      </a:r>
                      <a:r>
                        <a:rPr lang="ru-RU" sz="2500" b="1" i="0" u="none" strike="noStrike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тариф</a:t>
                      </a:r>
                      <a:endParaRPr lang="ru-RU" sz="2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500" b="1" i="1" u="none" strike="noStrike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4,16</a:t>
                      </a:r>
                      <a:endParaRPr lang="ru-RU" sz="2500" b="1" i="1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5,85</a:t>
                      </a:r>
                      <a:endParaRPr lang="ru-RU" sz="2500" b="1" i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5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6263230"/>
                  </a:ext>
                </a:extLst>
              </a:tr>
              <a:tr h="1040993">
                <a:tc>
                  <a:txBody>
                    <a:bodyPr/>
                    <a:lstStyle/>
                    <a:p>
                      <a:r>
                        <a:rPr lang="uk-UA" sz="2500" dirty="0" smtClean="0"/>
                        <a:t>Обслуговування</a:t>
                      </a:r>
                      <a:r>
                        <a:rPr lang="uk-UA" sz="2500" baseline="0" dirty="0" smtClean="0"/>
                        <a:t> водопроводу та ц/о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500" dirty="0" smtClean="0">
                          <a:solidFill>
                            <a:schemeClr val="tx1"/>
                          </a:solidFill>
                        </a:rPr>
                        <a:t>99,0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500" dirty="0" smtClean="0"/>
                        <a:t>142,5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500" dirty="0" smtClean="0"/>
                        <a:t>8,0</a:t>
                      </a:r>
                      <a:endParaRPr lang="uk-UA" sz="25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7196376"/>
                  </a:ext>
                </a:extLst>
              </a:tr>
              <a:tr h="1320168">
                <a:tc>
                  <a:txBody>
                    <a:bodyPr/>
                    <a:lstStyle/>
                    <a:p>
                      <a:r>
                        <a:rPr lang="uk-UA" sz="2500" dirty="0" smtClean="0"/>
                        <a:t>Поточний</a:t>
                      </a:r>
                      <a:r>
                        <a:rPr lang="uk-UA" sz="2500" baseline="0" dirty="0" smtClean="0"/>
                        <a:t> ремонт покрівлі, дашків та фасадів та вікон</a:t>
                      </a:r>
                    </a:p>
                    <a:p>
                      <a:endParaRPr lang="uk-UA" sz="2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500" dirty="0" smtClean="0">
                          <a:solidFill>
                            <a:schemeClr val="tx1"/>
                          </a:solidFill>
                        </a:rPr>
                        <a:t>85,7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500" dirty="0" smtClean="0"/>
                        <a:t>120,2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500" dirty="0" smtClean="0"/>
                        <a:t>146,0</a:t>
                      </a:r>
                      <a:endParaRPr lang="uk-UA" sz="25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7807345"/>
                  </a:ext>
                </a:extLst>
              </a:tr>
              <a:tr h="682984">
                <a:tc>
                  <a:txBody>
                    <a:bodyPr/>
                    <a:lstStyle/>
                    <a:p>
                      <a:r>
                        <a:rPr lang="uk-UA" sz="2500" dirty="0" smtClean="0"/>
                        <a:t>Ремонт</a:t>
                      </a:r>
                      <a:r>
                        <a:rPr lang="uk-UA" sz="2500" baseline="0" dirty="0" smtClean="0"/>
                        <a:t> електромереж</a:t>
                      </a:r>
                      <a:endParaRPr lang="uk-UA" sz="2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500" dirty="0" smtClean="0">
                          <a:solidFill>
                            <a:schemeClr val="tx1"/>
                          </a:solidFill>
                        </a:rPr>
                        <a:t>27,5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500" dirty="0" smtClean="0"/>
                        <a:t>40,1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500" dirty="0" smtClean="0"/>
                        <a:t>12,0</a:t>
                      </a:r>
                      <a:endParaRPr lang="uk-UA" sz="25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1037087"/>
                  </a:ext>
                </a:extLst>
              </a:tr>
              <a:tr h="505250">
                <a:tc>
                  <a:txBody>
                    <a:bodyPr/>
                    <a:lstStyle/>
                    <a:p>
                      <a:pPr algn="l" fontAlgn="b"/>
                      <a:r>
                        <a:rPr lang="uk-UA" sz="2500" b="1" i="0" u="none" strike="noStrike" dirty="0" smtClean="0">
                          <a:latin typeface="Arial Cyr"/>
                        </a:rPr>
                        <a:t>Всього</a:t>
                      </a:r>
                      <a:endParaRPr lang="ru-RU" sz="25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500" b="1" i="0" u="none" strike="noStrike" dirty="0" smtClean="0">
                          <a:latin typeface="Arial Cyr"/>
                        </a:rPr>
                        <a:t>212,2</a:t>
                      </a:r>
                      <a:endParaRPr lang="ru-RU" sz="25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500" b="1" i="0" u="none" strike="noStrike" dirty="0" smtClean="0">
                          <a:latin typeface="Arial Cyr"/>
                        </a:rPr>
                        <a:t>302,8</a:t>
                      </a:r>
                      <a:endParaRPr lang="ru-RU" sz="25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 smtClean="0"/>
                        <a:t>166,0</a:t>
                      </a:r>
                      <a:endParaRPr lang="ru-RU" sz="2500" b="1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3506517"/>
                  </a:ext>
                </a:extLst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3976980"/>
              </p:ext>
            </p:extLst>
          </p:nvPr>
        </p:nvGraphicFramePr>
        <p:xfrm>
          <a:off x="1563329" y="973395"/>
          <a:ext cx="8878528" cy="9586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54013">
                  <a:extLst>
                    <a:ext uri="{9D8B030D-6E8A-4147-A177-3AD203B41FA5}">
                      <a16:colId xmlns:a16="http://schemas.microsoft.com/office/drawing/2014/main" val="800237559"/>
                    </a:ext>
                  </a:extLst>
                </a:gridCol>
                <a:gridCol w="1460090">
                  <a:extLst>
                    <a:ext uri="{9D8B030D-6E8A-4147-A177-3AD203B41FA5}">
                      <a16:colId xmlns:a16="http://schemas.microsoft.com/office/drawing/2014/main" val="4206044946"/>
                    </a:ext>
                  </a:extLst>
                </a:gridCol>
                <a:gridCol w="1535692">
                  <a:extLst>
                    <a:ext uri="{9D8B030D-6E8A-4147-A177-3AD203B41FA5}">
                      <a16:colId xmlns:a16="http://schemas.microsoft.com/office/drawing/2014/main" val="425974704"/>
                    </a:ext>
                  </a:extLst>
                </a:gridCol>
                <a:gridCol w="1428733">
                  <a:extLst>
                    <a:ext uri="{9D8B030D-6E8A-4147-A177-3AD203B41FA5}">
                      <a16:colId xmlns:a16="http://schemas.microsoft.com/office/drawing/2014/main" val="2974336727"/>
                    </a:ext>
                  </a:extLst>
                </a:gridCol>
              </a:tblGrid>
              <a:tr h="958644">
                <a:tc>
                  <a:txBody>
                    <a:bodyPr/>
                    <a:lstStyle/>
                    <a:p>
                      <a:pPr algn="l" fontAlgn="b"/>
                      <a:endParaRPr lang="ru-RU" sz="1900" b="0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5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2018</a:t>
                      </a:r>
                      <a:r>
                        <a:rPr lang="ru-RU" sz="2500" b="0" i="0" u="none" strike="noStrike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500" b="0" i="0" u="none" strike="noStrike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рік</a:t>
                      </a:r>
                      <a:endParaRPr lang="ru-RU" sz="25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2019</a:t>
                      </a:r>
                      <a:r>
                        <a:rPr lang="ru-RU" sz="25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500" b="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рік</a:t>
                      </a:r>
                      <a:endParaRPr lang="ru-RU" sz="25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Співфінансування</a:t>
                      </a:r>
                      <a:endParaRPr lang="ru-RU" sz="22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12073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665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69706745"/>
              </p:ext>
            </p:extLst>
          </p:nvPr>
        </p:nvGraphicFramePr>
        <p:xfrm>
          <a:off x="752172" y="465222"/>
          <a:ext cx="6001554" cy="5673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254753485"/>
              </p:ext>
            </p:extLst>
          </p:nvPr>
        </p:nvGraphicFramePr>
        <p:xfrm>
          <a:off x="6238088" y="465223"/>
          <a:ext cx="5271741" cy="56731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9202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2946" y="5346915"/>
            <a:ext cx="9921677" cy="767726"/>
          </a:xfrm>
        </p:spPr>
        <p:txBody>
          <a:bodyPr/>
          <a:lstStyle/>
          <a:p>
            <a:r>
              <a:rPr lang="uk-UA" dirty="0" smtClean="0">
                <a:solidFill>
                  <a:schemeClr val="tx1"/>
                </a:solidFill>
                <a:effectLst/>
              </a:rPr>
              <a:t>Ремонт входів та фасадів</a:t>
            </a:r>
            <a:endParaRPr lang="uk-UA" dirty="0">
              <a:solidFill>
                <a:schemeClr val="tx1"/>
              </a:solidFill>
              <a:effectLst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767" y="530225"/>
            <a:ext cx="3086370" cy="4389438"/>
          </a:xfrm>
          <a:prstGeom prst="rect">
            <a:avLst/>
          </a:prstGeom>
        </p:spPr>
      </p:pic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723" y="530225"/>
            <a:ext cx="3292078" cy="4389438"/>
          </a:xfrm>
        </p:spPr>
      </p:pic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745" y="530225"/>
            <a:ext cx="3292078" cy="4389438"/>
          </a:xfrm>
        </p:spPr>
      </p:pic>
      <p:sp>
        <p:nvSpPr>
          <p:cNvPr id="3" name="Скругленный прямоугольник 2"/>
          <p:cNvSpPr/>
          <p:nvPr/>
        </p:nvSpPr>
        <p:spPr>
          <a:xfrm>
            <a:off x="2472744" y="4572000"/>
            <a:ext cx="2125014" cy="34766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Вигоди, 54</a:t>
            </a:r>
            <a:endParaRPr lang="uk-UA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764822" y="4572000"/>
            <a:ext cx="1957589" cy="33266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Сяйво, 19</a:t>
            </a:r>
            <a:endParaRPr lang="uk-UA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9375820" y="4572000"/>
            <a:ext cx="1738648" cy="33266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Широка, 71</a:t>
            </a:r>
            <a:endParaRPr lang="uk-UA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861442" cy="685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73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0722" y="4985590"/>
            <a:ext cx="9921677" cy="1051560"/>
          </a:xfrm>
        </p:spPr>
        <p:txBody>
          <a:bodyPr/>
          <a:lstStyle/>
          <a:p>
            <a:r>
              <a:rPr lang="uk-UA" dirty="0" smtClean="0">
                <a:solidFill>
                  <a:schemeClr val="tx1"/>
                </a:solidFill>
                <a:effectLst/>
              </a:rPr>
              <a:t>Ремонт дашків</a:t>
            </a:r>
            <a:endParaRPr lang="uk-UA" dirty="0">
              <a:solidFill>
                <a:schemeClr val="tx1"/>
              </a:solidFill>
              <a:effectLst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723" y="530225"/>
            <a:ext cx="4368118" cy="4389438"/>
          </a:xfrm>
        </p:spPr>
      </p:pic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831" y="530225"/>
            <a:ext cx="4103645" cy="4389438"/>
          </a:xfrm>
        </p:spPr>
      </p:pic>
      <p:sp>
        <p:nvSpPr>
          <p:cNvPr id="6" name="Скругленный прямоугольник 5"/>
          <p:cNvSpPr/>
          <p:nvPr/>
        </p:nvSpPr>
        <p:spPr>
          <a:xfrm>
            <a:off x="2871989" y="4572000"/>
            <a:ext cx="2060619" cy="34766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Сяйво, 19</a:t>
            </a:r>
            <a:endParaRPr lang="uk-UA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791718" y="4572000"/>
            <a:ext cx="1867437" cy="34766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Широка, 77</a:t>
            </a:r>
            <a:endParaRPr lang="uk-UA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1" cy="685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22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9584" y="4985590"/>
            <a:ext cx="9902816" cy="1051560"/>
          </a:xfrm>
        </p:spPr>
        <p:txBody>
          <a:bodyPr/>
          <a:lstStyle/>
          <a:p>
            <a:r>
              <a:rPr lang="uk-UA" dirty="0" smtClean="0">
                <a:solidFill>
                  <a:schemeClr val="tx1"/>
                </a:solidFill>
                <a:effectLst/>
              </a:rPr>
              <a:t>Ремонт дахів та коминів</a:t>
            </a:r>
            <a:endParaRPr lang="uk-UA" dirty="0">
              <a:solidFill>
                <a:schemeClr val="tx1"/>
              </a:solidFill>
              <a:effectLst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584" y="530225"/>
            <a:ext cx="3254356" cy="4389438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953" y="596152"/>
            <a:ext cx="3292078" cy="4389438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044" y="596152"/>
            <a:ext cx="3305369" cy="438943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16" cy="6858000"/>
          </a:xfrm>
          <a:prstGeom prst="rect">
            <a:avLst/>
          </a:prstGeom>
          <a:noFill/>
        </p:spPr>
      </p:pic>
      <p:sp>
        <p:nvSpPr>
          <p:cNvPr id="14" name="Скругленный прямоугольник 13"/>
          <p:cNvSpPr/>
          <p:nvPr/>
        </p:nvSpPr>
        <p:spPr>
          <a:xfrm>
            <a:off x="1856731" y="596152"/>
            <a:ext cx="2678142" cy="50422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Алмазна, 19а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424407" y="4494508"/>
            <a:ext cx="2348134" cy="49108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Вигоди, 60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8819255" y="596152"/>
            <a:ext cx="2355023" cy="50422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Вигоди, 58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95688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0722" y="4985590"/>
            <a:ext cx="9921677" cy="1051560"/>
          </a:xfrm>
        </p:spPr>
        <p:txBody>
          <a:bodyPr/>
          <a:lstStyle/>
          <a:p>
            <a:r>
              <a:rPr lang="uk-UA" dirty="0" smtClean="0">
                <a:solidFill>
                  <a:schemeClr val="tx1"/>
                </a:solidFill>
                <a:effectLst/>
              </a:rPr>
              <a:t>Ремонт поверхових щитків</a:t>
            </a:r>
            <a:endParaRPr lang="uk-UA" dirty="0">
              <a:solidFill>
                <a:schemeClr val="tx1"/>
              </a:solidFill>
              <a:effectLst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723" y="530225"/>
            <a:ext cx="3292078" cy="438943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144" y="530225"/>
            <a:ext cx="3292078" cy="438943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565" y="530225"/>
            <a:ext cx="3225655" cy="43894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35"/>
            <a:ext cx="12192000" cy="6859735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2601532" y="4546242"/>
            <a:ext cx="1867437" cy="37342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Сяйво, 17</a:t>
            </a:r>
            <a:endParaRPr lang="uk-UA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078828" y="4546242"/>
            <a:ext cx="1777285" cy="37342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Широка, 29 </a:t>
            </a:r>
            <a:endParaRPr lang="uk-UA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9453093" y="4546242"/>
            <a:ext cx="1725769" cy="37342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Сяйво, 11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92852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4847</TotalTime>
  <Words>216</Words>
  <Application>Microsoft Office PowerPoint</Application>
  <PresentationFormat>Широкоэкранный</PresentationFormat>
  <Paragraphs>77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Arial Cyr</vt:lpstr>
      <vt:lpstr>Calibri</vt:lpstr>
      <vt:lpstr>Verdana</vt:lpstr>
      <vt:lpstr>Wingdings 2</vt:lpstr>
      <vt:lpstr>Аспект</vt:lpstr>
      <vt:lpstr>Презентация PowerPoint</vt:lpstr>
      <vt:lpstr>Презентация PowerPoint</vt:lpstr>
      <vt:lpstr>Ідея управління   муніципальної компанії «Сяйво»</vt:lpstr>
      <vt:lpstr>Презентация PowerPoint</vt:lpstr>
      <vt:lpstr>Презентация PowerPoint</vt:lpstr>
      <vt:lpstr>Ремонт входів та фасадів</vt:lpstr>
      <vt:lpstr>Ремонт дашків</vt:lpstr>
      <vt:lpstr>Ремонт дахів та коминів</vt:lpstr>
      <vt:lpstr>Ремонт поверхових щитків</vt:lpstr>
      <vt:lpstr>Планерна, 12  - ремонт сходів</vt:lpstr>
      <vt:lpstr>Сяйво, 15 – заміна вікон</vt:lpstr>
      <vt:lpstr>Гніздовського, 8 – заміна вікон</vt:lpstr>
      <vt:lpstr>Облаштування ліфтових кабін</vt:lpstr>
      <vt:lpstr>Переможний проект громади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Користувач Windows</dc:creator>
  <cp:lastModifiedBy>Secretar</cp:lastModifiedBy>
  <cp:revision>195</cp:revision>
  <cp:lastPrinted>2019-12-06T04:29:12Z</cp:lastPrinted>
  <dcterms:created xsi:type="dcterms:W3CDTF">2019-02-12T10:24:29Z</dcterms:created>
  <dcterms:modified xsi:type="dcterms:W3CDTF">2019-12-13T12:57:19Z</dcterms:modified>
</cp:coreProperties>
</file>