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5" r:id="rId2"/>
    <p:sldId id="313" r:id="rId3"/>
    <p:sldId id="316" r:id="rId4"/>
    <p:sldId id="317" r:id="rId5"/>
    <p:sldId id="266" r:id="rId6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E0DB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50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9453F-79CA-47D9-AFB5-1446659BD777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5290A-2A17-43F4-9D06-912549E9B4F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2873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290A-2A17-43F4-9D06-912549E9B4F9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3927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5290A-2A17-43F4-9D06-912549E9B4F9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0644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2162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822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764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290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124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56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0764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3603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1026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1736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046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2EBF-7122-48CA-AA6F-878199C2F645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9685-0731-46A9-96FB-15754FA98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89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6029" y="924911"/>
            <a:ext cx="6184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Шевченківська районна адміністрація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2194" y="5396592"/>
            <a:ext cx="253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18.01.2021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10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" y="0"/>
            <a:ext cx="121889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794" y="404949"/>
            <a:ext cx="90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endParaRPr lang="uk-UA" b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86219" y="2923932"/>
            <a:ext cx="28869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-вул.Масарика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,2/34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-вул.Сосюри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,46/96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-вул.Хвильового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,56/168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-вул.Ю.Липи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,39/9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-вул.Творча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,16/7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139" y="464012"/>
            <a:ext cx="11241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      Виконання “ Програми забезпечення доступності житлових приміщень </a:t>
            </a:r>
          </a:p>
          <a:p>
            <a:pPr lvl="0" algn="ctr" defTabSz="457200">
              <a:defRPr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     осіб з інвалідністю у кріслах колісних та осіб з інвалідністю у кріслах колісних та</a:t>
            </a:r>
          </a:p>
          <a:p>
            <a:pPr lvl="0" algn="ctr" defTabSz="457200">
              <a:defRPr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осіб з інвалідністю з порушенням зору 1-ї групи  на 2020р.” </a:t>
            </a:r>
            <a:endParaRPr lang="uk-UA" sz="2000" b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94788" y="2021619"/>
            <a:ext cx="10218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Н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замовлення Шевченківської районної адміністрації у 2020р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600 тис.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грн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було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облаштовано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елементами доступності , а саме пандусами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наступні адреси :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6660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" y="0"/>
            <a:ext cx="12188916" cy="6858000"/>
          </a:xfrm>
          <a:prstGeom prst="rect">
            <a:avLst/>
          </a:prstGeom>
        </p:spPr>
      </p:pic>
      <p:pic>
        <p:nvPicPr>
          <p:cNvPr id="3074" name="Picture 2" descr="C:\Users\User\Desktop\IMG_3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4914" y="770708"/>
            <a:ext cx="3897086" cy="2922815"/>
          </a:xfrm>
          <a:prstGeom prst="rect">
            <a:avLst/>
          </a:prstGeom>
          <a:noFill/>
        </p:spPr>
      </p:pic>
      <p:pic>
        <p:nvPicPr>
          <p:cNvPr id="3075" name="Picture 3" descr="C:\Users\User\Desktop\IMG_3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6" y="2873062"/>
            <a:ext cx="3743131" cy="3344857"/>
          </a:xfrm>
          <a:prstGeom prst="rect">
            <a:avLst/>
          </a:prstGeom>
          <a:noFill/>
        </p:spPr>
      </p:pic>
      <p:pic>
        <p:nvPicPr>
          <p:cNvPr id="3076" name="Picture 4" descr="C:\Users\User\Desktop\IMG_35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2586" y="757646"/>
            <a:ext cx="3122477" cy="4037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26972" y="0"/>
            <a:ext cx="65738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uk-UA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0934" y="189692"/>
            <a:ext cx="4625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200">
              <a:defRPr/>
            </a:pP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Облаштування пандусів </a:t>
            </a:r>
            <a:endParaRPr lang="uk-UA" sz="2800" b="1" kern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9208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Облаштування доступності пішохідних переходів 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577" y="1423852"/>
            <a:ext cx="9342120" cy="4596357"/>
          </a:xfrm>
        </p:spPr>
        <p:txBody>
          <a:bodyPr/>
          <a:lstStyle/>
          <a:p>
            <a:r>
              <a:rPr lang="uk-UA" b="1" dirty="0" smtClean="0"/>
              <a:t>План -89</a:t>
            </a:r>
          </a:p>
          <a:p>
            <a:r>
              <a:rPr lang="uk-UA" b="1" dirty="0" smtClean="0"/>
              <a:t>Виконано-92</a:t>
            </a:r>
            <a:endParaRPr lang="uk-UA" b="1" dirty="0"/>
          </a:p>
        </p:txBody>
      </p:sp>
      <p:pic>
        <p:nvPicPr>
          <p:cNvPr id="1027" name="Picture 3" descr="C:\Users\User\Desktop\IMG_3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585" y="2534194"/>
            <a:ext cx="2229939" cy="2973251"/>
          </a:xfrm>
          <a:prstGeom prst="rect">
            <a:avLst/>
          </a:prstGeom>
          <a:noFill/>
        </p:spPr>
      </p:pic>
      <p:pic>
        <p:nvPicPr>
          <p:cNvPr id="1028" name="Picture 4" descr="C:\Users\User\Desktop\IMG_3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413" y="1890596"/>
            <a:ext cx="4036422" cy="4235883"/>
          </a:xfrm>
          <a:prstGeom prst="rect">
            <a:avLst/>
          </a:prstGeom>
          <a:noFill/>
        </p:spPr>
      </p:pic>
      <p:pic>
        <p:nvPicPr>
          <p:cNvPr id="1029" name="Picture 5" descr="C:\Users\User\Desktop\IMG_3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286" y="1282364"/>
            <a:ext cx="3749039" cy="5000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8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444" y="4757171"/>
            <a:ext cx="395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smtClean="0"/>
              <a:t>Дякую </a:t>
            </a:r>
            <a:r>
              <a:rPr lang="uk-UA" sz="3600" b="1" dirty="0"/>
              <a:t>за увагу</a:t>
            </a:r>
            <a:endParaRPr lang="uk-UA" sz="2000" b="1" dirty="0"/>
          </a:p>
        </p:txBody>
      </p:sp>
    </p:spTree>
    <p:extLst>
      <p:ext uri="{BB962C8B-B14F-4D97-AF65-F5344CB8AC3E}">
        <p14:creationId xmlns="" xmlns:p14="http://schemas.microsoft.com/office/powerpoint/2010/main" val="41380819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90</Words>
  <Application>Microsoft Office PowerPoint</Application>
  <PresentationFormat>Произвольный</PresentationFormat>
  <Paragraphs>19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Облаштування доступності пішохідних переходів 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Пользователь Windows</cp:lastModifiedBy>
  <cp:revision>257</cp:revision>
  <cp:lastPrinted>2020-09-17T08:46:35Z</cp:lastPrinted>
  <dcterms:created xsi:type="dcterms:W3CDTF">2019-02-12T10:24:29Z</dcterms:created>
  <dcterms:modified xsi:type="dcterms:W3CDTF">2021-01-18T10:07:14Z</dcterms:modified>
</cp:coreProperties>
</file>