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6" r:id="rId2"/>
    <p:sldId id="780" r:id="rId3"/>
    <p:sldId id="751" r:id="rId4"/>
    <p:sldId id="809" r:id="rId5"/>
    <p:sldId id="807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05" r:id="rId14"/>
  </p:sldIdLst>
  <p:sldSz cx="9906000" cy="6858000" type="A4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7C80"/>
    <a:srgbClr val="CC6600"/>
    <a:srgbClr val="FF5050"/>
    <a:srgbClr val="FF0000"/>
    <a:srgbClr val="CC99FF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2652" autoAdjust="0"/>
  </p:normalViewPr>
  <p:slideViewPr>
    <p:cSldViewPr snapToGrid="0">
      <p:cViewPr varScale="1">
        <p:scale>
          <a:sx n="107" d="100"/>
          <a:sy n="107" d="100"/>
        </p:scale>
        <p:origin x="1608" y="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C3-433E-A4D9-00B4F7ACB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C3-433E-A4D9-00B4F7ACB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Місцевий бюджет</c:v>
                </c:pt>
                <c:pt idx="1">
                  <c:v>Державний бюджет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9-49D3-AEBC-6B13C000AD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37198652843986E-2"/>
          <c:y val="3.7241878245266175E-2"/>
          <c:w val="0.84229847523240198"/>
          <c:h val="0.74320634250890183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64-4326-9140-EBC3A1FB6A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64-4326-9140-EBC3A1FB6A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64-4326-9140-EBC3A1FB6A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Місцевий бюджет</c:v>
                </c:pt>
                <c:pt idx="1">
                  <c:v>Державний бюджет </c:v>
                </c:pt>
                <c:pt idx="2">
                  <c:v>Додаткові джерела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78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9-4748-9A64-C82F9407EA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загальне РЗ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4267</c:v>
                </c:pt>
                <c:pt idx="1">
                  <c:v>3594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9-4155-BE48-FB586499AC4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технічні професії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1997</c:v>
                </c:pt>
                <c:pt idx="1">
                  <c:v>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9-4155-BE48-FB586499AC4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сфера обслуговування, громадське харчування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1900</c:v>
                </c:pt>
                <c:pt idx="1">
                  <c:v>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9-4155-BE48-FB586499A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612991"/>
        <c:axId val="1788613407"/>
      </c:barChart>
      <c:catAx>
        <c:axId val="178861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8613407"/>
        <c:crosses val="autoZero"/>
        <c:auto val="1"/>
        <c:lblAlgn val="ctr"/>
        <c:lblOffset val="100"/>
        <c:noMultiLvlLbl val="0"/>
      </c:catAx>
      <c:valAx>
        <c:axId val="178861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861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28321-DF9C-4E20-AA1D-EFC2D4CD28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FFF3E3-01D6-4126-90FB-CF20A6412428}">
      <dgm:prSet phldrT="[Текст]"/>
      <dgm:spPr/>
      <dgm:t>
        <a:bodyPr/>
        <a:lstStyle/>
        <a:p>
          <a:r>
            <a:rPr lang="uk-UA" b="1" dirty="0" smtClean="0"/>
            <a:t>2</a:t>
          </a:r>
          <a:r>
            <a:rPr lang="uk-UA" dirty="0" smtClean="0"/>
            <a:t> керівника призначено  шляхом проведення конкурсу</a:t>
          </a:r>
          <a:endParaRPr lang="uk-UA" dirty="0"/>
        </a:p>
      </dgm:t>
    </dgm:pt>
    <dgm:pt modelId="{EE9FB446-080A-40B9-ADFF-852CED11881E}" type="parTrans" cxnId="{12DFE705-8FF8-4A31-8BCD-6607EFFC43C2}">
      <dgm:prSet/>
      <dgm:spPr/>
      <dgm:t>
        <a:bodyPr/>
        <a:lstStyle/>
        <a:p>
          <a:endParaRPr lang="uk-UA"/>
        </a:p>
      </dgm:t>
    </dgm:pt>
    <dgm:pt modelId="{581D2D07-A7E5-4F6C-8FFE-74B0CB46703B}" type="sibTrans" cxnId="{12DFE705-8FF8-4A31-8BCD-6607EFFC43C2}">
      <dgm:prSet/>
      <dgm:spPr/>
      <dgm:t>
        <a:bodyPr/>
        <a:lstStyle/>
        <a:p>
          <a:endParaRPr lang="uk-UA"/>
        </a:p>
      </dgm:t>
    </dgm:pt>
    <dgm:pt modelId="{CEE463BD-4899-4F92-B785-3F7C01233E3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uk-UA" b="1" dirty="0" smtClean="0"/>
            <a:t>7</a:t>
          </a:r>
          <a:r>
            <a:rPr lang="uk-UA" dirty="0" smtClean="0"/>
            <a:t> керівникам продовжено строк дії контракту</a:t>
          </a:r>
          <a:endParaRPr lang="uk-UA" dirty="0"/>
        </a:p>
      </dgm:t>
    </dgm:pt>
    <dgm:pt modelId="{1B79FD99-816E-42A0-B280-38856FA401B7}" type="parTrans" cxnId="{51194C30-72EA-4B6F-A5C8-4B4B1C45604C}">
      <dgm:prSet/>
      <dgm:spPr/>
      <dgm:t>
        <a:bodyPr/>
        <a:lstStyle/>
        <a:p>
          <a:endParaRPr lang="uk-UA"/>
        </a:p>
      </dgm:t>
    </dgm:pt>
    <dgm:pt modelId="{0C73390A-409A-48FB-B689-94D396B13D78}" type="sibTrans" cxnId="{51194C30-72EA-4B6F-A5C8-4B4B1C45604C}">
      <dgm:prSet/>
      <dgm:spPr/>
      <dgm:t>
        <a:bodyPr/>
        <a:lstStyle/>
        <a:p>
          <a:endParaRPr lang="uk-UA"/>
        </a:p>
      </dgm:t>
    </dgm:pt>
    <dgm:pt modelId="{1A9212E9-A452-4619-823B-C781E7779211}">
      <dgm:prSet phldrT="[Текст]"/>
      <dgm:spPr/>
      <dgm:t>
        <a:bodyPr/>
        <a:lstStyle/>
        <a:p>
          <a:r>
            <a:rPr lang="uk-UA" b="1" dirty="0" smtClean="0"/>
            <a:t>6</a:t>
          </a:r>
          <a:r>
            <a:rPr lang="uk-UA" dirty="0" smtClean="0"/>
            <a:t> керівників працюють по контракту, строк дії якого триває</a:t>
          </a:r>
          <a:endParaRPr lang="uk-UA" dirty="0"/>
        </a:p>
      </dgm:t>
    </dgm:pt>
    <dgm:pt modelId="{0E710756-2D8B-4E06-93B7-D5200A8722D1}" type="parTrans" cxnId="{A057190A-B857-4519-ADE7-119E7BCFF5B7}">
      <dgm:prSet/>
      <dgm:spPr/>
      <dgm:t>
        <a:bodyPr/>
        <a:lstStyle/>
        <a:p>
          <a:endParaRPr lang="uk-UA"/>
        </a:p>
      </dgm:t>
    </dgm:pt>
    <dgm:pt modelId="{115277DF-0C15-4AC5-80E2-0FBB66BCDF44}" type="sibTrans" cxnId="{A057190A-B857-4519-ADE7-119E7BCFF5B7}">
      <dgm:prSet/>
      <dgm:spPr/>
      <dgm:t>
        <a:bodyPr/>
        <a:lstStyle/>
        <a:p>
          <a:endParaRPr lang="uk-UA"/>
        </a:p>
      </dgm:t>
    </dgm:pt>
    <dgm:pt modelId="{5C64A486-18B7-4C44-B8F0-848485461084}">
      <dgm:prSet/>
      <dgm:spPr>
        <a:solidFill>
          <a:srgbClr val="FF9933"/>
        </a:solidFill>
      </dgm:spPr>
      <dgm:t>
        <a:bodyPr/>
        <a:lstStyle/>
        <a:p>
          <a:r>
            <a:rPr lang="uk-UA" dirty="0" smtClean="0"/>
            <a:t>Середній вік керівника ПТО – 54 роки </a:t>
          </a:r>
        </a:p>
      </dgm:t>
    </dgm:pt>
    <dgm:pt modelId="{01462888-BF6E-4334-8982-6B77FDEBFB0B}" type="parTrans" cxnId="{27FE4A93-9918-4987-88D6-7CD4ECCCF534}">
      <dgm:prSet/>
      <dgm:spPr/>
      <dgm:t>
        <a:bodyPr/>
        <a:lstStyle/>
        <a:p>
          <a:endParaRPr lang="uk-UA"/>
        </a:p>
      </dgm:t>
    </dgm:pt>
    <dgm:pt modelId="{4112DC6D-1543-4E6C-8557-54872457C63D}" type="sibTrans" cxnId="{27FE4A93-9918-4987-88D6-7CD4ECCCF534}">
      <dgm:prSet/>
      <dgm:spPr/>
      <dgm:t>
        <a:bodyPr/>
        <a:lstStyle/>
        <a:p>
          <a:endParaRPr lang="uk-UA"/>
        </a:p>
      </dgm:t>
    </dgm:pt>
    <dgm:pt modelId="{F45B8CD2-D575-4D18-B9A3-E61673BA1417}">
      <dgm:prSet/>
      <dgm:spPr>
        <a:solidFill>
          <a:srgbClr val="FF9933"/>
        </a:solidFill>
      </dgm:spPr>
      <dgm:t>
        <a:bodyPr/>
        <a:lstStyle/>
        <a:p>
          <a:r>
            <a:rPr lang="uk-UA" dirty="0" smtClean="0"/>
            <a:t>Середній термін перебування на посаді – 12 років</a:t>
          </a:r>
          <a:endParaRPr lang="uk-UA" dirty="0"/>
        </a:p>
      </dgm:t>
    </dgm:pt>
    <dgm:pt modelId="{C4B6F9C5-DCA5-418B-B6B4-E630E5C3FFA5}" type="parTrans" cxnId="{39B70409-ABEB-426A-AF4D-61EBD9308E56}">
      <dgm:prSet/>
      <dgm:spPr/>
      <dgm:t>
        <a:bodyPr/>
        <a:lstStyle/>
        <a:p>
          <a:endParaRPr lang="uk-UA"/>
        </a:p>
      </dgm:t>
    </dgm:pt>
    <dgm:pt modelId="{345F2832-DE44-45FC-96E0-DB96E20CBBE0}" type="sibTrans" cxnId="{39B70409-ABEB-426A-AF4D-61EBD9308E56}">
      <dgm:prSet/>
      <dgm:spPr/>
      <dgm:t>
        <a:bodyPr/>
        <a:lstStyle/>
        <a:p>
          <a:endParaRPr lang="uk-UA"/>
        </a:p>
      </dgm:t>
    </dgm:pt>
    <dgm:pt modelId="{0F77EBC5-C62B-435F-9092-843A897EF485}" type="pres">
      <dgm:prSet presAssocID="{7D728321-DF9C-4E20-AA1D-EFC2D4CD28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E35A0C-8783-417E-9BAB-1757940110C0}" type="pres">
      <dgm:prSet presAssocID="{EDFFF3E3-01D6-4126-90FB-CF20A6412428}" presName="parentLin" presStyleCnt="0"/>
      <dgm:spPr/>
    </dgm:pt>
    <dgm:pt modelId="{04CB2B8A-8A38-4328-832E-3F7C2FA2A910}" type="pres">
      <dgm:prSet presAssocID="{EDFFF3E3-01D6-4126-90FB-CF20A641242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DB23B4E8-56BA-4971-A3B6-3278C7539441}" type="pres">
      <dgm:prSet presAssocID="{EDFFF3E3-01D6-4126-90FB-CF20A6412428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uk-UA"/>
        </a:p>
      </dgm:t>
    </dgm:pt>
    <dgm:pt modelId="{1F969295-F82B-4838-8837-10FBC77F2FD1}" type="pres">
      <dgm:prSet presAssocID="{EDFFF3E3-01D6-4126-90FB-CF20A6412428}" presName="negativeSpace" presStyleCnt="0"/>
      <dgm:spPr/>
    </dgm:pt>
    <dgm:pt modelId="{97CED433-D212-4448-9042-5A4901F7F8B0}" type="pres">
      <dgm:prSet presAssocID="{EDFFF3E3-01D6-4126-90FB-CF20A6412428}" presName="childText" presStyleLbl="conFgAcc1" presStyleIdx="0" presStyleCnt="5">
        <dgm:presLayoutVars>
          <dgm:bulletEnabled val="1"/>
        </dgm:presLayoutVars>
      </dgm:prSet>
      <dgm:spPr/>
    </dgm:pt>
    <dgm:pt modelId="{EC88F568-DC43-4D22-B38D-394C63702E1E}" type="pres">
      <dgm:prSet presAssocID="{581D2D07-A7E5-4F6C-8FFE-74B0CB46703B}" presName="spaceBetweenRectangles" presStyleCnt="0"/>
      <dgm:spPr/>
    </dgm:pt>
    <dgm:pt modelId="{89AC32A2-FE5D-45C7-82F1-897A42297903}" type="pres">
      <dgm:prSet presAssocID="{CEE463BD-4899-4F92-B785-3F7C01233E3F}" presName="parentLin" presStyleCnt="0"/>
      <dgm:spPr/>
    </dgm:pt>
    <dgm:pt modelId="{55FE28CC-266A-418E-8A95-BB79F05714DF}" type="pres">
      <dgm:prSet presAssocID="{CEE463BD-4899-4F92-B785-3F7C01233E3F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A2A9B67C-6958-415B-8A98-061DA7D0CCEC}" type="pres">
      <dgm:prSet presAssocID="{CEE463BD-4899-4F92-B785-3F7C01233E3F}" presName="parentText" presStyleLbl="node1" presStyleIdx="1" presStyleCnt="5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B3F5C88F-8583-4CCA-9BDD-C163F96C466A}" type="pres">
      <dgm:prSet presAssocID="{CEE463BD-4899-4F92-B785-3F7C01233E3F}" presName="negativeSpace" presStyleCnt="0"/>
      <dgm:spPr/>
    </dgm:pt>
    <dgm:pt modelId="{87860A22-A610-4597-9C1E-14F4E65F3BA8}" type="pres">
      <dgm:prSet presAssocID="{CEE463BD-4899-4F92-B785-3F7C01233E3F}" presName="childText" presStyleLbl="conFgAcc1" presStyleIdx="1" presStyleCnt="5">
        <dgm:presLayoutVars>
          <dgm:bulletEnabled val="1"/>
        </dgm:presLayoutVars>
      </dgm:prSet>
      <dgm:spPr/>
    </dgm:pt>
    <dgm:pt modelId="{B0498E00-224C-4E48-833F-D2E685BB2987}" type="pres">
      <dgm:prSet presAssocID="{0C73390A-409A-48FB-B689-94D396B13D78}" presName="spaceBetweenRectangles" presStyleCnt="0"/>
      <dgm:spPr/>
    </dgm:pt>
    <dgm:pt modelId="{72172BDC-53CB-4F90-8B5C-F649012D7D78}" type="pres">
      <dgm:prSet presAssocID="{1A9212E9-A452-4619-823B-C781E7779211}" presName="parentLin" presStyleCnt="0"/>
      <dgm:spPr/>
    </dgm:pt>
    <dgm:pt modelId="{B14922E7-232E-41E1-998B-6018BB19ADFB}" type="pres">
      <dgm:prSet presAssocID="{1A9212E9-A452-4619-823B-C781E7779211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1A70513E-838F-43CE-B9C0-447C47A8FDCE}" type="pres">
      <dgm:prSet presAssocID="{1A9212E9-A452-4619-823B-C781E7779211}" presName="parentText" presStyleLbl="node1" presStyleIdx="2" presStyleCnt="5">
        <dgm:presLayoutVars>
          <dgm:chMax val="0"/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uk-UA"/>
        </a:p>
      </dgm:t>
    </dgm:pt>
    <dgm:pt modelId="{0CDA4C64-8324-4307-9FE9-48AFD15942DC}" type="pres">
      <dgm:prSet presAssocID="{1A9212E9-A452-4619-823B-C781E7779211}" presName="negativeSpace" presStyleCnt="0"/>
      <dgm:spPr/>
    </dgm:pt>
    <dgm:pt modelId="{C6413DB7-7E91-4027-A6BD-FEDEF0E787A3}" type="pres">
      <dgm:prSet presAssocID="{1A9212E9-A452-4619-823B-C781E7779211}" presName="childText" presStyleLbl="conFgAcc1" presStyleIdx="2" presStyleCnt="5">
        <dgm:presLayoutVars>
          <dgm:bulletEnabled val="1"/>
        </dgm:presLayoutVars>
      </dgm:prSet>
      <dgm:spPr/>
    </dgm:pt>
    <dgm:pt modelId="{F76E068A-C66D-470D-89AD-6E2F856B788D}" type="pres">
      <dgm:prSet presAssocID="{115277DF-0C15-4AC5-80E2-0FBB66BCDF44}" presName="spaceBetweenRectangles" presStyleCnt="0"/>
      <dgm:spPr/>
    </dgm:pt>
    <dgm:pt modelId="{B9D52C59-6D5E-49D0-AE85-86973572C488}" type="pres">
      <dgm:prSet presAssocID="{5C64A486-18B7-4C44-B8F0-848485461084}" presName="parentLin" presStyleCnt="0"/>
      <dgm:spPr/>
    </dgm:pt>
    <dgm:pt modelId="{47142725-BA53-4166-821B-1A6470391295}" type="pres">
      <dgm:prSet presAssocID="{5C64A486-18B7-4C44-B8F0-848485461084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D967819-8101-4A84-8979-7CCAA8516FF0}" type="pres">
      <dgm:prSet presAssocID="{5C64A486-18B7-4C44-B8F0-848485461084}" presName="parentText" presStyleLbl="node1" presStyleIdx="3" presStyleCnt="5" custScaleX="75904">
        <dgm:presLayoutVars>
          <dgm:chMax val="0"/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uk-UA"/>
        </a:p>
      </dgm:t>
    </dgm:pt>
    <dgm:pt modelId="{6BE3D18E-88AA-437F-A665-27F77F3000FD}" type="pres">
      <dgm:prSet presAssocID="{5C64A486-18B7-4C44-B8F0-848485461084}" presName="negativeSpace" presStyleCnt="0"/>
      <dgm:spPr/>
    </dgm:pt>
    <dgm:pt modelId="{DB99D85B-72D9-49C2-80BF-054CE9ED7B88}" type="pres">
      <dgm:prSet presAssocID="{5C64A486-18B7-4C44-B8F0-848485461084}" presName="childText" presStyleLbl="conFgAcc1" presStyleIdx="3" presStyleCnt="5">
        <dgm:presLayoutVars>
          <dgm:bulletEnabled val="1"/>
        </dgm:presLayoutVars>
      </dgm:prSet>
      <dgm:spPr/>
    </dgm:pt>
    <dgm:pt modelId="{0D55CC2E-A692-45DC-9C11-8313696104AD}" type="pres">
      <dgm:prSet presAssocID="{4112DC6D-1543-4E6C-8557-54872457C63D}" presName="spaceBetweenRectangles" presStyleCnt="0"/>
      <dgm:spPr/>
    </dgm:pt>
    <dgm:pt modelId="{367792F5-8BFE-4A27-AE42-D960F438E4B6}" type="pres">
      <dgm:prSet presAssocID="{F45B8CD2-D575-4D18-B9A3-E61673BA1417}" presName="parentLin" presStyleCnt="0"/>
      <dgm:spPr/>
    </dgm:pt>
    <dgm:pt modelId="{23B265AB-F71A-4AA8-8B6C-F8CD163716C1}" type="pres">
      <dgm:prSet presAssocID="{F45B8CD2-D575-4D18-B9A3-E61673BA1417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E1EE1E07-33B7-4EDF-8A8A-45B23C210AE7}" type="pres">
      <dgm:prSet presAssocID="{F45B8CD2-D575-4D18-B9A3-E61673BA1417}" presName="parentText" presStyleLbl="node1" presStyleIdx="4" presStyleCnt="5" custScaleX="75601">
        <dgm:presLayoutVars>
          <dgm:chMax val="0"/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uk-UA"/>
        </a:p>
      </dgm:t>
    </dgm:pt>
    <dgm:pt modelId="{4DDD808C-7C3B-4ED6-83A4-2EAC153E767E}" type="pres">
      <dgm:prSet presAssocID="{F45B8CD2-D575-4D18-B9A3-E61673BA1417}" presName="negativeSpace" presStyleCnt="0"/>
      <dgm:spPr/>
    </dgm:pt>
    <dgm:pt modelId="{6826472F-F2E6-409A-947F-2896A37DEDDC}" type="pres">
      <dgm:prSet presAssocID="{F45B8CD2-D575-4D18-B9A3-E61673BA14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58F1B87-D91C-457A-879D-7FAD32EB84F6}" type="presOf" srcId="{EDFFF3E3-01D6-4126-90FB-CF20A6412428}" destId="{DB23B4E8-56BA-4971-A3B6-3278C7539441}" srcOrd="1" destOrd="0" presId="urn:microsoft.com/office/officeart/2005/8/layout/list1"/>
    <dgm:cxn modelId="{12DFE705-8FF8-4A31-8BCD-6607EFFC43C2}" srcId="{7D728321-DF9C-4E20-AA1D-EFC2D4CD2802}" destId="{EDFFF3E3-01D6-4126-90FB-CF20A6412428}" srcOrd="0" destOrd="0" parTransId="{EE9FB446-080A-40B9-ADFF-852CED11881E}" sibTransId="{581D2D07-A7E5-4F6C-8FFE-74B0CB46703B}"/>
    <dgm:cxn modelId="{0A56280B-6878-4874-8F2C-0035468C879C}" type="presOf" srcId="{1A9212E9-A452-4619-823B-C781E7779211}" destId="{B14922E7-232E-41E1-998B-6018BB19ADFB}" srcOrd="0" destOrd="0" presId="urn:microsoft.com/office/officeart/2005/8/layout/list1"/>
    <dgm:cxn modelId="{D3C5A2F1-E7E5-43BD-ACDD-1BA4DA7E1577}" type="presOf" srcId="{5C64A486-18B7-4C44-B8F0-848485461084}" destId="{47142725-BA53-4166-821B-1A6470391295}" srcOrd="0" destOrd="0" presId="urn:microsoft.com/office/officeart/2005/8/layout/list1"/>
    <dgm:cxn modelId="{D16ADA44-B78C-40D4-8F10-6434DC277174}" type="presOf" srcId="{EDFFF3E3-01D6-4126-90FB-CF20A6412428}" destId="{04CB2B8A-8A38-4328-832E-3F7C2FA2A910}" srcOrd="0" destOrd="0" presId="urn:microsoft.com/office/officeart/2005/8/layout/list1"/>
    <dgm:cxn modelId="{7DE56C02-C519-4C02-8A59-A8585D52102B}" type="presOf" srcId="{1A9212E9-A452-4619-823B-C781E7779211}" destId="{1A70513E-838F-43CE-B9C0-447C47A8FDCE}" srcOrd="1" destOrd="0" presId="urn:microsoft.com/office/officeart/2005/8/layout/list1"/>
    <dgm:cxn modelId="{FF6149C5-B3F7-4C1C-9AEE-9558770E6FFF}" type="presOf" srcId="{CEE463BD-4899-4F92-B785-3F7C01233E3F}" destId="{A2A9B67C-6958-415B-8A98-061DA7D0CCEC}" srcOrd="1" destOrd="0" presId="urn:microsoft.com/office/officeart/2005/8/layout/list1"/>
    <dgm:cxn modelId="{33C80485-5F56-4113-AB66-77DCE6D25C2D}" type="presOf" srcId="{F45B8CD2-D575-4D18-B9A3-E61673BA1417}" destId="{23B265AB-F71A-4AA8-8B6C-F8CD163716C1}" srcOrd="0" destOrd="0" presId="urn:microsoft.com/office/officeart/2005/8/layout/list1"/>
    <dgm:cxn modelId="{472EA37F-F7A0-4499-A8B7-E6AF2E4F031F}" type="presOf" srcId="{5C64A486-18B7-4C44-B8F0-848485461084}" destId="{3D967819-8101-4A84-8979-7CCAA8516FF0}" srcOrd="1" destOrd="0" presId="urn:microsoft.com/office/officeart/2005/8/layout/list1"/>
    <dgm:cxn modelId="{E931CCF9-94D5-414C-90EA-262EAD9A61F6}" type="presOf" srcId="{CEE463BD-4899-4F92-B785-3F7C01233E3F}" destId="{55FE28CC-266A-418E-8A95-BB79F05714DF}" srcOrd="0" destOrd="0" presId="urn:microsoft.com/office/officeart/2005/8/layout/list1"/>
    <dgm:cxn modelId="{27FE4A93-9918-4987-88D6-7CD4ECCCF534}" srcId="{7D728321-DF9C-4E20-AA1D-EFC2D4CD2802}" destId="{5C64A486-18B7-4C44-B8F0-848485461084}" srcOrd="3" destOrd="0" parTransId="{01462888-BF6E-4334-8982-6B77FDEBFB0B}" sibTransId="{4112DC6D-1543-4E6C-8557-54872457C63D}"/>
    <dgm:cxn modelId="{A057190A-B857-4519-ADE7-119E7BCFF5B7}" srcId="{7D728321-DF9C-4E20-AA1D-EFC2D4CD2802}" destId="{1A9212E9-A452-4619-823B-C781E7779211}" srcOrd="2" destOrd="0" parTransId="{0E710756-2D8B-4E06-93B7-D5200A8722D1}" sibTransId="{115277DF-0C15-4AC5-80E2-0FBB66BCDF44}"/>
    <dgm:cxn modelId="{0BF27CAF-26B9-4F7E-8CBD-7A6A0F66F0A9}" type="presOf" srcId="{7D728321-DF9C-4E20-AA1D-EFC2D4CD2802}" destId="{0F77EBC5-C62B-435F-9092-843A897EF485}" srcOrd="0" destOrd="0" presId="urn:microsoft.com/office/officeart/2005/8/layout/list1"/>
    <dgm:cxn modelId="{39B70409-ABEB-426A-AF4D-61EBD9308E56}" srcId="{7D728321-DF9C-4E20-AA1D-EFC2D4CD2802}" destId="{F45B8CD2-D575-4D18-B9A3-E61673BA1417}" srcOrd="4" destOrd="0" parTransId="{C4B6F9C5-DCA5-418B-B6B4-E630E5C3FFA5}" sibTransId="{345F2832-DE44-45FC-96E0-DB96E20CBBE0}"/>
    <dgm:cxn modelId="{51194C30-72EA-4B6F-A5C8-4B4B1C45604C}" srcId="{7D728321-DF9C-4E20-AA1D-EFC2D4CD2802}" destId="{CEE463BD-4899-4F92-B785-3F7C01233E3F}" srcOrd="1" destOrd="0" parTransId="{1B79FD99-816E-42A0-B280-38856FA401B7}" sibTransId="{0C73390A-409A-48FB-B689-94D396B13D78}"/>
    <dgm:cxn modelId="{08394AE4-65EF-451B-B64E-6DEF6D0623B2}" type="presOf" srcId="{F45B8CD2-D575-4D18-B9A3-E61673BA1417}" destId="{E1EE1E07-33B7-4EDF-8A8A-45B23C210AE7}" srcOrd="1" destOrd="0" presId="urn:microsoft.com/office/officeart/2005/8/layout/list1"/>
    <dgm:cxn modelId="{DD248DCF-415D-45B2-844F-40CAE2E20CB2}" type="presParOf" srcId="{0F77EBC5-C62B-435F-9092-843A897EF485}" destId="{4CE35A0C-8783-417E-9BAB-1757940110C0}" srcOrd="0" destOrd="0" presId="urn:microsoft.com/office/officeart/2005/8/layout/list1"/>
    <dgm:cxn modelId="{D2C2E68C-E01D-4BE2-B8D5-82D1E37FEAF1}" type="presParOf" srcId="{4CE35A0C-8783-417E-9BAB-1757940110C0}" destId="{04CB2B8A-8A38-4328-832E-3F7C2FA2A910}" srcOrd="0" destOrd="0" presId="urn:microsoft.com/office/officeart/2005/8/layout/list1"/>
    <dgm:cxn modelId="{C2A9F7DD-FA0F-430D-818B-09101C40AF35}" type="presParOf" srcId="{4CE35A0C-8783-417E-9BAB-1757940110C0}" destId="{DB23B4E8-56BA-4971-A3B6-3278C7539441}" srcOrd="1" destOrd="0" presId="urn:microsoft.com/office/officeart/2005/8/layout/list1"/>
    <dgm:cxn modelId="{C3FC29E0-A5BD-4556-A3E7-D5273EF18E63}" type="presParOf" srcId="{0F77EBC5-C62B-435F-9092-843A897EF485}" destId="{1F969295-F82B-4838-8837-10FBC77F2FD1}" srcOrd="1" destOrd="0" presId="urn:microsoft.com/office/officeart/2005/8/layout/list1"/>
    <dgm:cxn modelId="{5E44F418-7575-4E80-B38B-1ADAAB6979D1}" type="presParOf" srcId="{0F77EBC5-C62B-435F-9092-843A897EF485}" destId="{97CED433-D212-4448-9042-5A4901F7F8B0}" srcOrd="2" destOrd="0" presId="urn:microsoft.com/office/officeart/2005/8/layout/list1"/>
    <dgm:cxn modelId="{70536AB4-960C-418F-BD4E-679C48F7D90F}" type="presParOf" srcId="{0F77EBC5-C62B-435F-9092-843A897EF485}" destId="{EC88F568-DC43-4D22-B38D-394C63702E1E}" srcOrd="3" destOrd="0" presId="urn:microsoft.com/office/officeart/2005/8/layout/list1"/>
    <dgm:cxn modelId="{B43E190A-DE34-4921-AD07-F9BB2CA8DDE3}" type="presParOf" srcId="{0F77EBC5-C62B-435F-9092-843A897EF485}" destId="{89AC32A2-FE5D-45C7-82F1-897A42297903}" srcOrd="4" destOrd="0" presId="urn:microsoft.com/office/officeart/2005/8/layout/list1"/>
    <dgm:cxn modelId="{EA49385D-9D7A-41BE-9632-974EFAB7378E}" type="presParOf" srcId="{89AC32A2-FE5D-45C7-82F1-897A42297903}" destId="{55FE28CC-266A-418E-8A95-BB79F05714DF}" srcOrd="0" destOrd="0" presId="urn:microsoft.com/office/officeart/2005/8/layout/list1"/>
    <dgm:cxn modelId="{FA1147CF-A5A8-4944-8266-7461A73374B7}" type="presParOf" srcId="{89AC32A2-FE5D-45C7-82F1-897A42297903}" destId="{A2A9B67C-6958-415B-8A98-061DA7D0CCEC}" srcOrd="1" destOrd="0" presId="urn:microsoft.com/office/officeart/2005/8/layout/list1"/>
    <dgm:cxn modelId="{3C2FF88F-097B-4D4A-A49E-4A546939070D}" type="presParOf" srcId="{0F77EBC5-C62B-435F-9092-843A897EF485}" destId="{B3F5C88F-8583-4CCA-9BDD-C163F96C466A}" srcOrd="5" destOrd="0" presId="urn:microsoft.com/office/officeart/2005/8/layout/list1"/>
    <dgm:cxn modelId="{6A59980E-A533-48BB-B4CA-BCF7A5CEEE9C}" type="presParOf" srcId="{0F77EBC5-C62B-435F-9092-843A897EF485}" destId="{87860A22-A610-4597-9C1E-14F4E65F3BA8}" srcOrd="6" destOrd="0" presId="urn:microsoft.com/office/officeart/2005/8/layout/list1"/>
    <dgm:cxn modelId="{4C1F3FB3-AD1C-4170-A665-17B6B40CBD95}" type="presParOf" srcId="{0F77EBC5-C62B-435F-9092-843A897EF485}" destId="{B0498E00-224C-4E48-833F-D2E685BB2987}" srcOrd="7" destOrd="0" presId="urn:microsoft.com/office/officeart/2005/8/layout/list1"/>
    <dgm:cxn modelId="{DB41B898-1360-4EF0-ACA3-079174C35C7B}" type="presParOf" srcId="{0F77EBC5-C62B-435F-9092-843A897EF485}" destId="{72172BDC-53CB-4F90-8B5C-F649012D7D78}" srcOrd="8" destOrd="0" presId="urn:microsoft.com/office/officeart/2005/8/layout/list1"/>
    <dgm:cxn modelId="{C61DD61C-5E70-4A64-8DE0-15E0EA32FFC7}" type="presParOf" srcId="{72172BDC-53CB-4F90-8B5C-F649012D7D78}" destId="{B14922E7-232E-41E1-998B-6018BB19ADFB}" srcOrd="0" destOrd="0" presId="urn:microsoft.com/office/officeart/2005/8/layout/list1"/>
    <dgm:cxn modelId="{0054EC06-71A2-40A9-96A2-C04276DEBFEB}" type="presParOf" srcId="{72172BDC-53CB-4F90-8B5C-F649012D7D78}" destId="{1A70513E-838F-43CE-B9C0-447C47A8FDCE}" srcOrd="1" destOrd="0" presId="urn:microsoft.com/office/officeart/2005/8/layout/list1"/>
    <dgm:cxn modelId="{903F7233-9754-4D3F-8420-CB9BAE8BB31A}" type="presParOf" srcId="{0F77EBC5-C62B-435F-9092-843A897EF485}" destId="{0CDA4C64-8324-4307-9FE9-48AFD15942DC}" srcOrd="9" destOrd="0" presId="urn:microsoft.com/office/officeart/2005/8/layout/list1"/>
    <dgm:cxn modelId="{35BE07A7-A641-4A73-B2E2-649759573FEC}" type="presParOf" srcId="{0F77EBC5-C62B-435F-9092-843A897EF485}" destId="{C6413DB7-7E91-4027-A6BD-FEDEF0E787A3}" srcOrd="10" destOrd="0" presId="urn:microsoft.com/office/officeart/2005/8/layout/list1"/>
    <dgm:cxn modelId="{CF553C94-7855-4A8D-8FB1-D89CA0DC36BC}" type="presParOf" srcId="{0F77EBC5-C62B-435F-9092-843A897EF485}" destId="{F76E068A-C66D-470D-89AD-6E2F856B788D}" srcOrd="11" destOrd="0" presId="urn:microsoft.com/office/officeart/2005/8/layout/list1"/>
    <dgm:cxn modelId="{0F35D90A-DE17-43A5-BED6-798D4C6233E0}" type="presParOf" srcId="{0F77EBC5-C62B-435F-9092-843A897EF485}" destId="{B9D52C59-6D5E-49D0-AE85-86973572C488}" srcOrd="12" destOrd="0" presId="urn:microsoft.com/office/officeart/2005/8/layout/list1"/>
    <dgm:cxn modelId="{90366C8D-0AB1-4993-BCB6-AC7A1C033E47}" type="presParOf" srcId="{B9D52C59-6D5E-49D0-AE85-86973572C488}" destId="{47142725-BA53-4166-821B-1A6470391295}" srcOrd="0" destOrd="0" presId="urn:microsoft.com/office/officeart/2005/8/layout/list1"/>
    <dgm:cxn modelId="{2B09895D-71C0-4DD1-9B21-3C674E82D87B}" type="presParOf" srcId="{B9D52C59-6D5E-49D0-AE85-86973572C488}" destId="{3D967819-8101-4A84-8979-7CCAA8516FF0}" srcOrd="1" destOrd="0" presId="urn:microsoft.com/office/officeart/2005/8/layout/list1"/>
    <dgm:cxn modelId="{A7E71CC6-EF69-4627-A617-244D0145D9F4}" type="presParOf" srcId="{0F77EBC5-C62B-435F-9092-843A897EF485}" destId="{6BE3D18E-88AA-437F-A665-27F77F3000FD}" srcOrd="13" destOrd="0" presId="urn:microsoft.com/office/officeart/2005/8/layout/list1"/>
    <dgm:cxn modelId="{77A5C0B5-945B-419D-8193-CE16BD22CBF4}" type="presParOf" srcId="{0F77EBC5-C62B-435F-9092-843A897EF485}" destId="{DB99D85B-72D9-49C2-80BF-054CE9ED7B88}" srcOrd="14" destOrd="0" presId="urn:microsoft.com/office/officeart/2005/8/layout/list1"/>
    <dgm:cxn modelId="{E67B4B26-85C6-4113-BD7B-A4354890073D}" type="presParOf" srcId="{0F77EBC5-C62B-435F-9092-843A897EF485}" destId="{0D55CC2E-A692-45DC-9C11-8313696104AD}" srcOrd="15" destOrd="0" presId="urn:microsoft.com/office/officeart/2005/8/layout/list1"/>
    <dgm:cxn modelId="{D22D8EB7-EF4F-48D6-86CD-C5336700E962}" type="presParOf" srcId="{0F77EBC5-C62B-435F-9092-843A897EF485}" destId="{367792F5-8BFE-4A27-AE42-D960F438E4B6}" srcOrd="16" destOrd="0" presId="urn:microsoft.com/office/officeart/2005/8/layout/list1"/>
    <dgm:cxn modelId="{3131D46D-A675-481F-8946-C2A9902B7F2A}" type="presParOf" srcId="{367792F5-8BFE-4A27-AE42-D960F438E4B6}" destId="{23B265AB-F71A-4AA8-8B6C-F8CD163716C1}" srcOrd="0" destOrd="0" presId="urn:microsoft.com/office/officeart/2005/8/layout/list1"/>
    <dgm:cxn modelId="{026E05F8-2AAD-4933-9FA0-B6772B419301}" type="presParOf" srcId="{367792F5-8BFE-4A27-AE42-D960F438E4B6}" destId="{E1EE1E07-33B7-4EDF-8A8A-45B23C210AE7}" srcOrd="1" destOrd="0" presId="urn:microsoft.com/office/officeart/2005/8/layout/list1"/>
    <dgm:cxn modelId="{2CFC3E24-7BD4-432C-A0C6-C7528089A940}" type="presParOf" srcId="{0F77EBC5-C62B-435F-9092-843A897EF485}" destId="{4DDD808C-7C3B-4ED6-83A4-2EAC153E767E}" srcOrd="17" destOrd="0" presId="urn:microsoft.com/office/officeart/2005/8/layout/list1"/>
    <dgm:cxn modelId="{634AD0F6-F998-4E17-874D-5013F58D3132}" type="presParOf" srcId="{0F77EBC5-C62B-435F-9092-843A897EF485}" destId="{6826472F-F2E6-409A-947F-2896A37DED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0D66C-6F2C-4F70-B8E0-CB3108828CE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E52381-BEF5-4DC8-B668-94F2625E72B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200" dirty="0" smtClean="0"/>
            <a:t>Кухар</a:t>
          </a:r>
        </a:p>
      </dgm:t>
    </dgm:pt>
    <dgm:pt modelId="{F617669E-67DA-47B3-A656-10AFDAD1C726}" type="parTrans" cxnId="{F59CB927-0321-4023-AC60-0B7CF8B2B5B7}">
      <dgm:prSet/>
      <dgm:spPr/>
      <dgm:t>
        <a:bodyPr/>
        <a:lstStyle/>
        <a:p>
          <a:endParaRPr lang="uk-UA"/>
        </a:p>
      </dgm:t>
    </dgm:pt>
    <dgm:pt modelId="{ECDA6AA2-104A-4D01-B040-DE9F524E7199}" type="sibTrans" cxnId="{F59CB927-0321-4023-AC60-0B7CF8B2B5B7}">
      <dgm:prSet/>
      <dgm:spPr/>
      <dgm:t>
        <a:bodyPr/>
        <a:lstStyle/>
        <a:p>
          <a:endParaRPr lang="uk-UA"/>
        </a:p>
      </dgm:t>
    </dgm:pt>
    <dgm:pt modelId="{9B8F1A62-EC1A-4E54-AE03-5468D0BCAFB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200" dirty="0" smtClean="0"/>
            <a:t>Оператор з обробки інформації та програмного забезпечення</a:t>
          </a:r>
        </a:p>
        <a:p>
          <a:endParaRPr lang="uk-UA" sz="800" dirty="0"/>
        </a:p>
      </dgm:t>
    </dgm:pt>
    <dgm:pt modelId="{02EA249F-2D15-4A20-8E14-F0B642D6A3C0}" type="parTrans" cxnId="{ECA5740D-6802-407C-97FF-0D241ECDD8B8}">
      <dgm:prSet/>
      <dgm:spPr/>
      <dgm:t>
        <a:bodyPr/>
        <a:lstStyle/>
        <a:p>
          <a:endParaRPr lang="uk-UA"/>
        </a:p>
      </dgm:t>
    </dgm:pt>
    <dgm:pt modelId="{E91396EE-E680-4914-8CF1-B669B99C1C02}" type="sibTrans" cxnId="{ECA5740D-6802-407C-97FF-0D241ECDD8B8}">
      <dgm:prSet/>
      <dgm:spPr/>
      <dgm:t>
        <a:bodyPr/>
        <a:lstStyle/>
        <a:p>
          <a:endParaRPr lang="uk-UA"/>
        </a:p>
      </dgm:t>
    </dgm:pt>
    <dgm:pt modelId="{A80E8856-1C92-40F0-B5F2-CEA5B4B43B83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1200" dirty="0" smtClean="0"/>
            <a:t>Кравець</a:t>
          </a:r>
          <a:endParaRPr lang="uk-UA" sz="1200" dirty="0"/>
        </a:p>
      </dgm:t>
    </dgm:pt>
    <dgm:pt modelId="{D59E3780-6DD9-4AD2-91F9-58607709F5C9}" type="parTrans" cxnId="{8FB4C476-BE09-441F-8275-A9E3D4C9A764}">
      <dgm:prSet/>
      <dgm:spPr/>
      <dgm:t>
        <a:bodyPr/>
        <a:lstStyle/>
        <a:p>
          <a:endParaRPr lang="uk-UA"/>
        </a:p>
      </dgm:t>
    </dgm:pt>
    <dgm:pt modelId="{F95F0758-122A-4C40-99F4-E68C133D63D1}" type="sibTrans" cxnId="{8FB4C476-BE09-441F-8275-A9E3D4C9A764}">
      <dgm:prSet/>
      <dgm:spPr/>
      <dgm:t>
        <a:bodyPr/>
        <a:lstStyle/>
        <a:p>
          <a:endParaRPr lang="uk-UA"/>
        </a:p>
      </dgm:t>
    </dgm:pt>
    <dgm:pt modelId="{9A2DA7C7-0192-4DFC-A407-553C7696812A}">
      <dgm:prSet phldrT="[Текст]" custT="1"/>
      <dgm:spPr/>
      <dgm:t>
        <a:bodyPr/>
        <a:lstStyle/>
        <a:p>
          <a:r>
            <a:rPr lang="uk-UA" sz="1200" dirty="0" smtClean="0"/>
            <a:t>Слюсар з ремонту колісних транспортних засобів</a:t>
          </a:r>
        </a:p>
        <a:p>
          <a:endParaRPr lang="uk-UA" sz="800" dirty="0"/>
        </a:p>
      </dgm:t>
    </dgm:pt>
    <dgm:pt modelId="{82F0C977-5B67-4D56-B965-DE4719B18164}" type="parTrans" cxnId="{15DCBA35-90C8-43D4-A7F8-829A9A275BD6}">
      <dgm:prSet/>
      <dgm:spPr/>
      <dgm:t>
        <a:bodyPr/>
        <a:lstStyle/>
        <a:p>
          <a:endParaRPr lang="uk-UA"/>
        </a:p>
      </dgm:t>
    </dgm:pt>
    <dgm:pt modelId="{031CF718-E243-4541-A5E0-A09ECA9933B6}" type="sibTrans" cxnId="{15DCBA35-90C8-43D4-A7F8-829A9A275BD6}">
      <dgm:prSet/>
      <dgm:spPr/>
      <dgm:t>
        <a:bodyPr/>
        <a:lstStyle/>
        <a:p>
          <a:endParaRPr lang="uk-UA"/>
        </a:p>
      </dgm:t>
    </dgm:pt>
    <dgm:pt modelId="{EDE3E7CB-9513-4480-8700-28F3A0FBA4C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200" dirty="0" smtClean="0"/>
            <a:t>Перукар</a:t>
          </a:r>
        </a:p>
      </dgm:t>
    </dgm:pt>
    <dgm:pt modelId="{AFC277C3-3437-4364-8709-68F4BE4C8CD2}" type="parTrans" cxnId="{9973BA40-1A5B-4A38-80D7-4DD52C1BEDDA}">
      <dgm:prSet/>
      <dgm:spPr/>
      <dgm:t>
        <a:bodyPr/>
        <a:lstStyle/>
        <a:p>
          <a:endParaRPr lang="uk-UA"/>
        </a:p>
      </dgm:t>
    </dgm:pt>
    <dgm:pt modelId="{797421B2-B00D-463A-BD48-9611DC802F74}" type="sibTrans" cxnId="{9973BA40-1A5B-4A38-80D7-4DD52C1BEDDA}">
      <dgm:prSet/>
      <dgm:spPr/>
      <dgm:t>
        <a:bodyPr/>
        <a:lstStyle/>
        <a:p>
          <a:endParaRPr lang="uk-UA"/>
        </a:p>
      </dgm:t>
    </dgm:pt>
    <dgm:pt modelId="{2DC7BBCC-75B1-4A36-A7E9-6423151E6726}">
      <dgm:prSet custT="1"/>
      <dgm:spPr>
        <a:solidFill>
          <a:srgbClr val="FF9933"/>
        </a:solidFill>
      </dgm:spPr>
      <dgm:t>
        <a:bodyPr/>
        <a:lstStyle/>
        <a:p>
          <a:r>
            <a:rPr lang="uk-UA" sz="1200" dirty="0" smtClean="0"/>
            <a:t>Електрогазозварник</a:t>
          </a:r>
          <a:endParaRPr lang="uk-UA" sz="1200" dirty="0"/>
        </a:p>
      </dgm:t>
    </dgm:pt>
    <dgm:pt modelId="{7DBC0107-9044-4DB5-88C5-DCFEA6CA63E7}" type="parTrans" cxnId="{67FD9BE8-41D9-4194-8D2B-55CFF0D12855}">
      <dgm:prSet/>
      <dgm:spPr/>
      <dgm:t>
        <a:bodyPr/>
        <a:lstStyle/>
        <a:p>
          <a:endParaRPr lang="uk-UA"/>
        </a:p>
      </dgm:t>
    </dgm:pt>
    <dgm:pt modelId="{57E575B9-3B94-4CDB-8B21-61028492A2F3}" type="sibTrans" cxnId="{67FD9BE8-41D9-4194-8D2B-55CFF0D12855}">
      <dgm:prSet/>
      <dgm:spPr/>
      <dgm:t>
        <a:bodyPr/>
        <a:lstStyle/>
        <a:p>
          <a:endParaRPr lang="uk-UA"/>
        </a:p>
      </dgm:t>
    </dgm:pt>
    <dgm:pt modelId="{BFBBB9DC-E678-48EC-A9C8-BF9A5BD1E6AB}" type="pres">
      <dgm:prSet presAssocID="{8340D66C-6F2C-4F70-B8E0-CB3108828C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8C61E4-17D4-427A-A293-CA0022C081A4}" type="pres">
      <dgm:prSet presAssocID="{7AE52381-BEF5-4DC8-B668-94F2625E72B7}" presName="node" presStyleLbl="node1" presStyleIdx="0" presStyleCnt="6" custScaleX="135070" custRadScaleRad="101131" custRadScaleInc="-42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C828DD-C096-4C44-996B-7DAAEF93BC30}" type="pres">
      <dgm:prSet presAssocID="{7AE52381-BEF5-4DC8-B668-94F2625E72B7}" presName="spNode" presStyleCnt="0"/>
      <dgm:spPr/>
    </dgm:pt>
    <dgm:pt modelId="{F37AEA10-53B1-48E8-814F-1117B4EF1116}" type="pres">
      <dgm:prSet presAssocID="{ECDA6AA2-104A-4D01-B040-DE9F524E7199}" presName="sibTrans" presStyleLbl="sibTrans1D1" presStyleIdx="0" presStyleCnt="6"/>
      <dgm:spPr/>
      <dgm:t>
        <a:bodyPr/>
        <a:lstStyle/>
        <a:p>
          <a:endParaRPr lang="uk-UA"/>
        </a:p>
      </dgm:t>
    </dgm:pt>
    <dgm:pt modelId="{65992B53-6E38-4721-8B45-08856267AE9F}" type="pres">
      <dgm:prSet presAssocID="{EDE3E7CB-9513-4480-8700-28F3A0FBA4C1}" presName="node" presStyleLbl="node1" presStyleIdx="1" presStyleCnt="6" custScaleX="132974" custRadScaleRad="105337" custRadScaleInc="-282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C7FDB1-86BD-4CD2-B44D-3E8BD05DB255}" type="pres">
      <dgm:prSet presAssocID="{EDE3E7CB-9513-4480-8700-28F3A0FBA4C1}" presName="spNode" presStyleCnt="0"/>
      <dgm:spPr/>
    </dgm:pt>
    <dgm:pt modelId="{5C3707E0-AF9B-4072-8C98-66E540B2E7EE}" type="pres">
      <dgm:prSet presAssocID="{797421B2-B00D-463A-BD48-9611DC802F74}" presName="sibTrans" presStyleLbl="sibTrans1D1" presStyleIdx="1" presStyleCnt="6"/>
      <dgm:spPr/>
      <dgm:t>
        <a:bodyPr/>
        <a:lstStyle/>
        <a:p>
          <a:endParaRPr lang="uk-UA"/>
        </a:p>
      </dgm:t>
    </dgm:pt>
    <dgm:pt modelId="{1A1E2064-64B4-4F78-B623-B1AF1F8CACC1}" type="pres">
      <dgm:prSet presAssocID="{2DC7BBCC-75B1-4A36-A7E9-6423151E6726}" presName="node" presStyleLbl="node1" presStyleIdx="2" presStyleCnt="6" custScaleX="133311" custRadScaleRad="94481" custRadScaleInc="-32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78946-7D43-4309-8A7F-45D7FF248CFF}" type="pres">
      <dgm:prSet presAssocID="{2DC7BBCC-75B1-4A36-A7E9-6423151E6726}" presName="spNode" presStyleCnt="0"/>
      <dgm:spPr/>
    </dgm:pt>
    <dgm:pt modelId="{3A327672-7049-44E5-8090-4648589CEAD3}" type="pres">
      <dgm:prSet presAssocID="{57E575B9-3B94-4CDB-8B21-61028492A2F3}" presName="sibTrans" presStyleLbl="sibTrans1D1" presStyleIdx="2" presStyleCnt="6"/>
      <dgm:spPr/>
      <dgm:t>
        <a:bodyPr/>
        <a:lstStyle/>
        <a:p>
          <a:endParaRPr lang="uk-UA"/>
        </a:p>
      </dgm:t>
    </dgm:pt>
    <dgm:pt modelId="{3443FC32-8B7D-45FE-B616-0F44B8BB7CDC}" type="pres">
      <dgm:prSet presAssocID="{9B8F1A62-EC1A-4E54-AE03-5468D0BCAFBF}" presName="node" presStyleLbl="node1" presStyleIdx="3" presStyleCnt="6" custScaleX="1869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2742B2-D4AD-4AE1-B73E-810F30292424}" type="pres">
      <dgm:prSet presAssocID="{9B8F1A62-EC1A-4E54-AE03-5468D0BCAFBF}" presName="spNode" presStyleCnt="0"/>
      <dgm:spPr/>
    </dgm:pt>
    <dgm:pt modelId="{5D251F82-D079-4114-B361-831CE9035B29}" type="pres">
      <dgm:prSet presAssocID="{E91396EE-E680-4914-8CF1-B669B99C1C02}" presName="sibTrans" presStyleLbl="sibTrans1D1" presStyleIdx="3" presStyleCnt="6"/>
      <dgm:spPr/>
      <dgm:t>
        <a:bodyPr/>
        <a:lstStyle/>
        <a:p>
          <a:endParaRPr lang="uk-UA"/>
        </a:p>
      </dgm:t>
    </dgm:pt>
    <dgm:pt modelId="{3AB7D37D-5376-4B91-8DA5-E2A43687BB57}" type="pres">
      <dgm:prSet presAssocID="{A80E8856-1C92-40F0-B5F2-CEA5B4B43B83}" presName="node" presStyleLbl="node1" presStyleIdx="4" presStyleCnt="6" custScaleX="133148" custScaleY="104398" custRadScaleRad="93105" custRadScaleInc="80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79D999-249F-45B3-8FDF-3C0D484E969F}" type="pres">
      <dgm:prSet presAssocID="{A80E8856-1C92-40F0-B5F2-CEA5B4B43B83}" presName="spNode" presStyleCnt="0"/>
      <dgm:spPr/>
    </dgm:pt>
    <dgm:pt modelId="{370CD7A6-B7EA-4DCF-A0D2-746759A5C0CB}" type="pres">
      <dgm:prSet presAssocID="{F95F0758-122A-4C40-99F4-E68C133D63D1}" presName="sibTrans" presStyleLbl="sibTrans1D1" presStyleIdx="4" presStyleCnt="6"/>
      <dgm:spPr/>
      <dgm:t>
        <a:bodyPr/>
        <a:lstStyle/>
        <a:p>
          <a:endParaRPr lang="uk-UA"/>
        </a:p>
      </dgm:t>
    </dgm:pt>
    <dgm:pt modelId="{B09B3F46-4020-43EE-9BE6-6066A928D88E}" type="pres">
      <dgm:prSet presAssocID="{9A2DA7C7-0192-4DFC-A407-553C7696812A}" presName="node" presStyleLbl="node1" presStyleIdx="5" presStyleCnt="6" custScaleX="146454" custScaleY="1042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38F56F-D371-4C08-977E-7DBBC9A06160}" type="pres">
      <dgm:prSet presAssocID="{9A2DA7C7-0192-4DFC-A407-553C7696812A}" presName="spNode" presStyleCnt="0"/>
      <dgm:spPr/>
    </dgm:pt>
    <dgm:pt modelId="{C5F39E34-E016-4574-B319-CC3C1B9DFD59}" type="pres">
      <dgm:prSet presAssocID="{031CF718-E243-4541-A5E0-A09ECA9933B6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15DCBA35-90C8-43D4-A7F8-829A9A275BD6}" srcId="{8340D66C-6F2C-4F70-B8E0-CB3108828CEB}" destId="{9A2DA7C7-0192-4DFC-A407-553C7696812A}" srcOrd="5" destOrd="0" parTransId="{82F0C977-5B67-4D56-B965-DE4719B18164}" sibTransId="{031CF718-E243-4541-A5E0-A09ECA9933B6}"/>
    <dgm:cxn modelId="{67FD9BE8-41D9-4194-8D2B-55CFF0D12855}" srcId="{8340D66C-6F2C-4F70-B8E0-CB3108828CEB}" destId="{2DC7BBCC-75B1-4A36-A7E9-6423151E6726}" srcOrd="2" destOrd="0" parTransId="{7DBC0107-9044-4DB5-88C5-DCFEA6CA63E7}" sibTransId="{57E575B9-3B94-4CDB-8B21-61028492A2F3}"/>
    <dgm:cxn modelId="{161778A6-28DD-481C-98C8-E1F8CA5469E8}" type="presOf" srcId="{2DC7BBCC-75B1-4A36-A7E9-6423151E6726}" destId="{1A1E2064-64B4-4F78-B623-B1AF1F8CACC1}" srcOrd="0" destOrd="0" presId="urn:microsoft.com/office/officeart/2005/8/layout/cycle6"/>
    <dgm:cxn modelId="{1E0DFF3E-876C-434D-BEE5-19B9A241BFBF}" type="presOf" srcId="{7AE52381-BEF5-4DC8-B668-94F2625E72B7}" destId="{2A8C61E4-17D4-427A-A293-CA0022C081A4}" srcOrd="0" destOrd="0" presId="urn:microsoft.com/office/officeart/2005/8/layout/cycle6"/>
    <dgm:cxn modelId="{ECA5740D-6802-407C-97FF-0D241ECDD8B8}" srcId="{8340D66C-6F2C-4F70-B8E0-CB3108828CEB}" destId="{9B8F1A62-EC1A-4E54-AE03-5468D0BCAFBF}" srcOrd="3" destOrd="0" parTransId="{02EA249F-2D15-4A20-8E14-F0B642D6A3C0}" sibTransId="{E91396EE-E680-4914-8CF1-B669B99C1C02}"/>
    <dgm:cxn modelId="{7A30D026-0E2C-4370-9E28-5233D40057DC}" type="presOf" srcId="{57E575B9-3B94-4CDB-8B21-61028492A2F3}" destId="{3A327672-7049-44E5-8090-4648589CEAD3}" srcOrd="0" destOrd="0" presId="urn:microsoft.com/office/officeart/2005/8/layout/cycle6"/>
    <dgm:cxn modelId="{66041E47-4E11-4749-BB60-7E3A8256D4A3}" type="presOf" srcId="{9B8F1A62-EC1A-4E54-AE03-5468D0BCAFBF}" destId="{3443FC32-8B7D-45FE-B616-0F44B8BB7CDC}" srcOrd="0" destOrd="0" presId="urn:microsoft.com/office/officeart/2005/8/layout/cycle6"/>
    <dgm:cxn modelId="{B877C62D-975A-41C7-A427-ABF2C1817062}" type="presOf" srcId="{F95F0758-122A-4C40-99F4-E68C133D63D1}" destId="{370CD7A6-B7EA-4DCF-A0D2-746759A5C0CB}" srcOrd="0" destOrd="0" presId="urn:microsoft.com/office/officeart/2005/8/layout/cycle6"/>
    <dgm:cxn modelId="{F59CB927-0321-4023-AC60-0B7CF8B2B5B7}" srcId="{8340D66C-6F2C-4F70-B8E0-CB3108828CEB}" destId="{7AE52381-BEF5-4DC8-B668-94F2625E72B7}" srcOrd="0" destOrd="0" parTransId="{F617669E-67DA-47B3-A656-10AFDAD1C726}" sibTransId="{ECDA6AA2-104A-4D01-B040-DE9F524E7199}"/>
    <dgm:cxn modelId="{F31467BA-912E-4210-92F1-865032FDF904}" type="presOf" srcId="{E91396EE-E680-4914-8CF1-B669B99C1C02}" destId="{5D251F82-D079-4114-B361-831CE9035B29}" srcOrd="0" destOrd="0" presId="urn:microsoft.com/office/officeart/2005/8/layout/cycle6"/>
    <dgm:cxn modelId="{F46F926F-98E3-4143-A4BB-1C9BE546F329}" type="presOf" srcId="{9A2DA7C7-0192-4DFC-A407-553C7696812A}" destId="{B09B3F46-4020-43EE-9BE6-6066A928D88E}" srcOrd="0" destOrd="0" presId="urn:microsoft.com/office/officeart/2005/8/layout/cycle6"/>
    <dgm:cxn modelId="{B9C8AC5C-A5E3-4CD2-9C35-8BE0E8350C07}" type="presOf" srcId="{031CF718-E243-4541-A5E0-A09ECA9933B6}" destId="{C5F39E34-E016-4574-B319-CC3C1B9DFD59}" srcOrd="0" destOrd="0" presId="urn:microsoft.com/office/officeart/2005/8/layout/cycle6"/>
    <dgm:cxn modelId="{8006906A-5F0F-403B-AB40-0250C4B2001E}" type="presOf" srcId="{EDE3E7CB-9513-4480-8700-28F3A0FBA4C1}" destId="{65992B53-6E38-4721-8B45-08856267AE9F}" srcOrd="0" destOrd="0" presId="urn:microsoft.com/office/officeart/2005/8/layout/cycle6"/>
    <dgm:cxn modelId="{0ED5B9C3-C8AD-43EB-8DC0-8B779E6B349F}" type="presOf" srcId="{797421B2-B00D-463A-BD48-9611DC802F74}" destId="{5C3707E0-AF9B-4072-8C98-66E540B2E7EE}" srcOrd="0" destOrd="0" presId="urn:microsoft.com/office/officeart/2005/8/layout/cycle6"/>
    <dgm:cxn modelId="{8FB4C476-BE09-441F-8275-A9E3D4C9A764}" srcId="{8340D66C-6F2C-4F70-B8E0-CB3108828CEB}" destId="{A80E8856-1C92-40F0-B5F2-CEA5B4B43B83}" srcOrd="4" destOrd="0" parTransId="{D59E3780-6DD9-4AD2-91F9-58607709F5C9}" sibTransId="{F95F0758-122A-4C40-99F4-E68C133D63D1}"/>
    <dgm:cxn modelId="{BD5E3419-606F-4B29-991B-E50FF299F8BB}" type="presOf" srcId="{8340D66C-6F2C-4F70-B8E0-CB3108828CEB}" destId="{BFBBB9DC-E678-48EC-A9C8-BF9A5BD1E6AB}" srcOrd="0" destOrd="0" presId="urn:microsoft.com/office/officeart/2005/8/layout/cycle6"/>
    <dgm:cxn modelId="{B2AFC07B-C119-44AD-875D-52625D9362B7}" type="presOf" srcId="{ECDA6AA2-104A-4D01-B040-DE9F524E7199}" destId="{F37AEA10-53B1-48E8-814F-1117B4EF1116}" srcOrd="0" destOrd="0" presId="urn:microsoft.com/office/officeart/2005/8/layout/cycle6"/>
    <dgm:cxn modelId="{9973BA40-1A5B-4A38-80D7-4DD52C1BEDDA}" srcId="{8340D66C-6F2C-4F70-B8E0-CB3108828CEB}" destId="{EDE3E7CB-9513-4480-8700-28F3A0FBA4C1}" srcOrd="1" destOrd="0" parTransId="{AFC277C3-3437-4364-8709-68F4BE4C8CD2}" sibTransId="{797421B2-B00D-463A-BD48-9611DC802F74}"/>
    <dgm:cxn modelId="{B3D03D79-3F6B-496F-893D-527643870318}" type="presOf" srcId="{A80E8856-1C92-40F0-B5F2-CEA5B4B43B83}" destId="{3AB7D37D-5376-4B91-8DA5-E2A43687BB57}" srcOrd="0" destOrd="0" presId="urn:microsoft.com/office/officeart/2005/8/layout/cycle6"/>
    <dgm:cxn modelId="{F8E31FCE-E4CD-453A-897D-93B17FDD9FAF}" type="presParOf" srcId="{BFBBB9DC-E678-48EC-A9C8-BF9A5BD1E6AB}" destId="{2A8C61E4-17D4-427A-A293-CA0022C081A4}" srcOrd="0" destOrd="0" presId="urn:microsoft.com/office/officeart/2005/8/layout/cycle6"/>
    <dgm:cxn modelId="{CC4CB3F4-F2BD-4005-8183-1BA35C08BF21}" type="presParOf" srcId="{BFBBB9DC-E678-48EC-A9C8-BF9A5BD1E6AB}" destId="{EAC828DD-C096-4C44-996B-7DAAEF93BC30}" srcOrd="1" destOrd="0" presId="urn:microsoft.com/office/officeart/2005/8/layout/cycle6"/>
    <dgm:cxn modelId="{C18D28DB-5E32-4808-9F54-F817C6DF730F}" type="presParOf" srcId="{BFBBB9DC-E678-48EC-A9C8-BF9A5BD1E6AB}" destId="{F37AEA10-53B1-48E8-814F-1117B4EF1116}" srcOrd="2" destOrd="0" presId="urn:microsoft.com/office/officeart/2005/8/layout/cycle6"/>
    <dgm:cxn modelId="{B3CAD2E2-FD2F-4821-B69F-6996E0A14720}" type="presParOf" srcId="{BFBBB9DC-E678-48EC-A9C8-BF9A5BD1E6AB}" destId="{65992B53-6E38-4721-8B45-08856267AE9F}" srcOrd="3" destOrd="0" presId="urn:microsoft.com/office/officeart/2005/8/layout/cycle6"/>
    <dgm:cxn modelId="{77E3DB92-26FD-4A0D-9776-F6BE97D444B4}" type="presParOf" srcId="{BFBBB9DC-E678-48EC-A9C8-BF9A5BD1E6AB}" destId="{9EC7FDB1-86BD-4CD2-B44D-3E8BD05DB255}" srcOrd="4" destOrd="0" presId="urn:microsoft.com/office/officeart/2005/8/layout/cycle6"/>
    <dgm:cxn modelId="{A042985A-4EBD-42CE-A76D-662F95A2DFA7}" type="presParOf" srcId="{BFBBB9DC-E678-48EC-A9C8-BF9A5BD1E6AB}" destId="{5C3707E0-AF9B-4072-8C98-66E540B2E7EE}" srcOrd="5" destOrd="0" presId="urn:microsoft.com/office/officeart/2005/8/layout/cycle6"/>
    <dgm:cxn modelId="{D24B3C5A-DB9A-495C-AE18-4C438FF0F271}" type="presParOf" srcId="{BFBBB9DC-E678-48EC-A9C8-BF9A5BD1E6AB}" destId="{1A1E2064-64B4-4F78-B623-B1AF1F8CACC1}" srcOrd="6" destOrd="0" presId="urn:microsoft.com/office/officeart/2005/8/layout/cycle6"/>
    <dgm:cxn modelId="{F762D8CA-9CA2-4A05-AF42-CC594FB2F39A}" type="presParOf" srcId="{BFBBB9DC-E678-48EC-A9C8-BF9A5BD1E6AB}" destId="{79C78946-7D43-4309-8A7F-45D7FF248CFF}" srcOrd="7" destOrd="0" presId="urn:microsoft.com/office/officeart/2005/8/layout/cycle6"/>
    <dgm:cxn modelId="{7E538F48-004F-41EF-B9B8-CD23F73CF1D5}" type="presParOf" srcId="{BFBBB9DC-E678-48EC-A9C8-BF9A5BD1E6AB}" destId="{3A327672-7049-44E5-8090-4648589CEAD3}" srcOrd="8" destOrd="0" presId="urn:microsoft.com/office/officeart/2005/8/layout/cycle6"/>
    <dgm:cxn modelId="{1347B9FE-0EC7-4A97-AC07-4454836F9651}" type="presParOf" srcId="{BFBBB9DC-E678-48EC-A9C8-BF9A5BD1E6AB}" destId="{3443FC32-8B7D-45FE-B616-0F44B8BB7CDC}" srcOrd="9" destOrd="0" presId="urn:microsoft.com/office/officeart/2005/8/layout/cycle6"/>
    <dgm:cxn modelId="{E1EA1F4B-0A72-451F-A449-C7638EC75F8B}" type="presParOf" srcId="{BFBBB9DC-E678-48EC-A9C8-BF9A5BD1E6AB}" destId="{B52742B2-D4AD-4AE1-B73E-810F30292424}" srcOrd="10" destOrd="0" presId="urn:microsoft.com/office/officeart/2005/8/layout/cycle6"/>
    <dgm:cxn modelId="{54D32EA6-E792-49B8-9BEC-CEF76518BC98}" type="presParOf" srcId="{BFBBB9DC-E678-48EC-A9C8-BF9A5BD1E6AB}" destId="{5D251F82-D079-4114-B361-831CE9035B29}" srcOrd="11" destOrd="0" presId="urn:microsoft.com/office/officeart/2005/8/layout/cycle6"/>
    <dgm:cxn modelId="{255E9169-03C8-42A9-AEA4-86EA91850855}" type="presParOf" srcId="{BFBBB9DC-E678-48EC-A9C8-BF9A5BD1E6AB}" destId="{3AB7D37D-5376-4B91-8DA5-E2A43687BB57}" srcOrd="12" destOrd="0" presId="urn:microsoft.com/office/officeart/2005/8/layout/cycle6"/>
    <dgm:cxn modelId="{A7CE4917-6F07-441B-8F57-5FFCA7825F2F}" type="presParOf" srcId="{BFBBB9DC-E678-48EC-A9C8-BF9A5BD1E6AB}" destId="{1579D999-249F-45B3-8FDF-3C0D484E969F}" srcOrd="13" destOrd="0" presId="urn:microsoft.com/office/officeart/2005/8/layout/cycle6"/>
    <dgm:cxn modelId="{7524D23F-3C1B-4115-B385-1F1FB7B563E8}" type="presParOf" srcId="{BFBBB9DC-E678-48EC-A9C8-BF9A5BD1E6AB}" destId="{370CD7A6-B7EA-4DCF-A0D2-746759A5C0CB}" srcOrd="14" destOrd="0" presId="urn:microsoft.com/office/officeart/2005/8/layout/cycle6"/>
    <dgm:cxn modelId="{5C14ECB4-0A29-4078-B11D-352051D6AAEA}" type="presParOf" srcId="{BFBBB9DC-E678-48EC-A9C8-BF9A5BD1E6AB}" destId="{B09B3F46-4020-43EE-9BE6-6066A928D88E}" srcOrd="15" destOrd="0" presId="urn:microsoft.com/office/officeart/2005/8/layout/cycle6"/>
    <dgm:cxn modelId="{DC974D30-29F7-4554-877E-9259BA8CFFCC}" type="presParOf" srcId="{BFBBB9DC-E678-48EC-A9C8-BF9A5BD1E6AB}" destId="{8238F56F-D371-4C08-977E-7DBBC9A06160}" srcOrd="16" destOrd="0" presId="urn:microsoft.com/office/officeart/2005/8/layout/cycle6"/>
    <dgm:cxn modelId="{7B0BF052-D55E-4492-B896-4A7E9FABE78E}" type="presParOf" srcId="{BFBBB9DC-E678-48EC-A9C8-BF9A5BD1E6AB}" destId="{C5F39E34-E016-4574-B319-CC3C1B9DFD5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D433-D212-4448-9042-5A4901F7F8B0}">
      <dsp:nvSpPr>
        <dsp:cNvPr id="0" name=""/>
        <dsp:cNvSpPr/>
      </dsp:nvSpPr>
      <dsp:spPr>
        <a:xfrm>
          <a:off x="0" y="544688"/>
          <a:ext cx="85439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B4E8-56BA-4971-A3B6-3278C7539441}">
      <dsp:nvSpPr>
        <dsp:cNvPr id="0" name=""/>
        <dsp:cNvSpPr/>
      </dsp:nvSpPr>
      <dsp:spPr>
        <a:xfrm>
          <a:off x="427196" y="293768"/>
          <a:ext cx="5980747" cy="501840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2</a:t>
          </a:r>
          <a:r>
            <a:rPr lang="uk-UA" sz="1500" kern="1200" dirty="0" smtClean="0"/>
            <a:t> керівника призначено  шляхом проведення конкурсу</a:t>
          </a:r>
          <a:endParaRPr lang="uk-UA" sz="1500" kern="1200" dirty="0"/>
        </a:p>
      </dsp:txBody>
      <dsp:txXfrm>
        <a:off x="469017" y="335589"/>
        <a:ext cx="5897105" cy="418198"/>
      </dsp:txXfrm>
    </dsp:sp>
    <dsp:sp modelId="{87860A22-A610-4597-9C1E-14F4E65F3BA8}">
      <dsp:nvSpPr>
        <dsp:cNvPr id="0" name=""/>
        <dsp:cNvSpPr/>
      </dsp:nvSpPr>
      <dsp:spPr>
        <a:xfrm>
          <a:off x="0" y="1315809"/>
          <a:ext cx="85439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B67C-6958-415B-8A98-061DA7D0CCEC}">
      <dsp:nvSpPr>
        <dsp:cNvPr id="0" name=""/>
        <dsp:cNvSpPr/>
      </dsp:nvSpPr>
      <dsp:spPr>
        <a:xfrm>
          <a:off x="427196" y="1064889"/>
          <a:ext cx="5980747" cy="501840"/>
        </a:xfrm>
        <a:prstGeom prst="snip1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7</a:t>
          </a:r>
          <a:r>
            <a:rPr lang="uk-UA" sz="1500" kern="1200" dirty="0" smtClean="0"/>
            <a:t> керівникам продовжено строк дії контракту</a:t>
          </a:r>
          <a:endParaRPr lang="uk-UA" sz="1500" kern="1200" dirty="0"/>
        </a:p>
      </dsp:txBody>
      <dsp:txXfrm>
        <a:off x="427196" y="1106710"/>
        <a:ext cx="5938926" cy="460019"/>
      </dsp:txXfrm>
    </dsp:sp>
    <dsp:sp modelId="{C6413DB7-7E91-4027-A6BD-FEDEF0E787A3}">
      <dsp:nvSpPr>
        <dsp:cNvPr id="0" name=""/>
        <dsp:cNvSpPr/>
      </dsp:nvSpPr>
      <dsp:spPr>
        <a:xfrm>
          <a:off x="0" y="2086929"/>
          <a:ext cx="85439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0513E-838F-43CE-B9C0-447C47A8FDCE}">
      <dsp:nvSpPr>
        <dsp:cNvPr id="0" name=""/>
        <dsp:cNvSpPr/>
      </dsp:nvSpPr>
      <dsp:spPr>
        <a:xfrm>
          <a:off x="427196" y="1836008"/>
          <a:ext cx="5980747" cy="501840"/>
        </a:xfrm>
        <a:prstGeom prst="snip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6</a:t>
          </a:r>
          <a:r>
            <a:rPr lang="uk-UA" sz="1500" kern="1200" dirty="0" smtClean="0"/>
            <a:t> керівників працюють по контракту, строк дії якого триває</a:t>
          </a:r>
          <a:endParaRPr lang="uk-UA" sz="1500" kern="1200" dirty="0"/>
        </a:p>
      </dsp:txBody>
      <dsp:txXfrm>
        <a:off x="469017" y="1877829"/>
        <a:ext cx="5897105" cy="460019"/>
      </dsp:txXfrm>
    </dsp:sp>
    <dsp:sp modelId="{DB99D85B-72D9-49C2-80BF-054CE9ED7B88}">
      <dsp:nvSpPr>
        <dsp:cNvPr id="0" name=""/>
        <dsp:cNvSpPr/>
      </dsp:nvSpPr>
      <dsp:spPr>
        <a:xfrm>
          <a:off x="0" y="2858049"/>
          <a:ext cx="85439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7819-8101-4A84-8979-7CCAA8516FF0}">
      <dsp:nvSpPr>
        <dsp:cNvPr id="0" name=""/>
        <dsp:cNvSpPr/>
      </dsp:nvSpPr>
      <dsp:spPr>
        <a:xfrm>
          <a:off x="427196" y="2607129"/>
          <a:ext cx="4539626" cy="501840"/>
        </a:xfrm>
        <a:prstGeom prst="flowChartMagneticDisk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Середній вік керівника ПТО – 54 роки </a:t>
          </a:r>
        </a:p>
      </dsp:txBody>
      <dsp:txXfrm>
        <a:off x="427196" y="2774409"/>
        <a:ext cx="4539626" cy="250920"/>
      </dsp:txXfrm>
    </dsp:sp>
    <dsp:sp modelId="{6826472F-F2E6-409A-947F-2896A37DEDDC}">
      <dsp:nvSpPr>
        <dsp:cNvPr id="0" name=""/>
        <dsp:cNvSpPr/>
      </dsp:nvSpPr>
      <dsp:spPr>
        <a:xfrm>
          <a:off x="0" y="3629169"/>
          <a:ext cx="85439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E1E07-33B7-4EDF-8A8A-45B23C210AE7}">
      <dsp:nvSpPr>
        <dsp:cNvPr id="0" name=""/>
        <dsp:cNvSpPr/>
      </dsp:nvSpPr>
      <dsp:spPr>
        <a:xfrm>
          <a:off x="427196" y="3378249"/>
          <a:ext cx="4521504" cy="501840"/>
        </a:xfrm>
        <a:prstGeom prst="flowChartMagneticDisk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Середній термін перебування на посаді – 12 років</a:t>
          </a:r>
          <a:endParaRPr lang="uk-UA" sz="1500" kern="1200" dirty="0"/>
        </a:p>
      </dsp:txBody>
      <dsp:txXfrm>
        <a:off x="427196" y="3545529"/>
        <a:ext cx="4521504" cy="25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C61E4-17D4-427A-A293-CA0022C081A4}">
      <dsp:nvSpPr>
        <dsp:cNvPr id="0" name=""/>
        <dsp:cNvSpPr/>
      </dsp:nvSpPr>
      <dsp:spPr>
        <a:xfrm>
          <a:off x="3491883" y="0"/>
          <a:ext cx="1583407" cy="76198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Кухар</a:t>
          </a:r>
        </a:p>
      </dsp:txBody>
      <dsp:txXfrm>
        <a:off x="3529080" y="37197"/>
        <a:ext cx="1509013" cy="687592"/>
      </dsp:txXfrm>
    </dsp:sp>
    <dsp:sp modelId="{F37AEA10-53B1-48E8-814F-1117B4EF1116}">
      <dsp:nvSpPr>
        <dsp:cNvPr id="0" name=""/>
        <dsp:cNvSpPr/>
      </dsp:nvSpPr>
      <dsp:spPr>
        <a:xfrm>
          <a:off x="2899175" y="510598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2180324" y="42218"/>
              </a:moveTo>
              <a:arcTo wR="1793475" hR="1793475" stAng="16947389" swAng="8115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92B53-6E38-4721-8B45-08856267AE9F}">
      <dsp:nvSpPr>
        <dsp:cNvPr id="0" name=""/>
        <dsp:cNvSpPr/>
      </dsp:nvSpPr>
      <dsp:spPr>
        <a:xfrm>
          <a:off x="5066321" y="693753"/>
          <a:ext cx="1558836" cy="76198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Перукар</a:t>
          </a:r>
        </a:p>
      </dsp:txBody>
      <dsp:txXfrm>
        <a:off x="5103518" y="730950"/>
        <a:ext cx="1484442" cy="687592"/>
      </dsp:txXfrm>
    </dsp:sp>
    <dsp:sp modelId="{5C3707E0-AF9B-4072-8C98-66E540B2E7EE}">
      <dsp:nvSpPr>
        <dsp:cNvPr id="0" name=""/>
        <dsp:cNvSpPr/>
      </dsp:nvSpPr>
      <dsp:spPr>
        <a:xfrm>
          <a:off x="2510056" y="38401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3549173" y="1427312"/>
              </a:moveTo>
              <a:arcTo wR="1793475" hR="1793475" stAng="20893166" swAng="19421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2064-64B4-4F78-B623-B1AF1F8CACC1}">
      <dsp:nvSpPr>
        <dsp:cNvPr id="0" name=""/>
        <dsp:cNvSpPr/>
      </dsp:nvSpPr>
      <dsp:spPr>
        <a:xfrm>
          <a:off x="5082281" y="2472094"/>
          <a:ext cx="1562786" cy="761986"/>
        </a:xfrm>
        <a:prstGeom prst="round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Електрогазозварник</a:t>
          </a:r>
          <a:endParaRPr lang="uk-UA" sz="1200" kern="1200" dirty="0"/>
        </a:p>
      </dsp:txBody>
      <dsp:txXfrm>
        <a:off x="5119478" y="2509291"/>
        <a:ext cx="1488392" cy="687592"/>
      </dsp:txXfrm>
    </dsp:sp>
    <dsp:sp modelId="{3A327672-7049-44E5-8090-4648589CEAD3}">
      <dsp:nvSpPr>
        <dsp:cNvPr id="0" name=""/>
        <dsp:cNvSpPr/>
      </dsp:nvSpPr>
      <dsp:spPr>
        <a:xfrm>
          <a:off x="2219699" y="672327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3412226" y="2565612"/>
              </a:moveTo>
              <a:arcTo wR="1793475" hR="1793475" stAng="1530056" swAng="8046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3FC32-8B7D-45FE-B616-0F44B8BB7CDC}">
      <dsp:nvSpPr>
        <dsp:cNvPr id="0" name=""/>
        <dsp:cNvSpPr/>
      </dsp:nvSpPr>
      <dsp:spPr>
        <a:xfrm>
          <a:off x="3214961" y="3588151"/>
          <a:ext cx="2191038" cy="76198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Оператор з обробки інформації та програмного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/>
        </a:p>
      </dsp:txBody>
      <dsp:txXfrm>
        <a:off x="3252158" y="3625348"/>
        <a:ext cx="2116644" cy="687592"/>
      </dsp:txXfrm>
    </dsp:sp>
    <dsp:sp modelId="{5D251F82-D079-4114-B361-831CE9035B29}">
      <dsp:nvSpPr>
        <dsp:cNvPr id="0" name=""/>
        <dsp:cNvSpPr/>
      </dsp:nvSpPr>
      <dsp:spPr>
        <a:xfrm>
          <a:off x="2745203" y="592097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464907" y="2998241"/>
              </a:moveTo>
              <a:arcTo wR="1793475" hR="1793475" stAng="8267866" swAng="13628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7D37D-5376-4B91-8DA5-E2A43687BB57}">
      <dsp:nvSpPr>
        <dsp:cNvPr id="0" name=""/>
        <dsp:cNvSpPr/>
      </dsp:nvSpPr>
      <dsp:spPr>
        <a:xfrm>
          <a:off x="1909757" y="2181601"/>
          <a:ext cx="1560876" cy="79549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Кравець</a:t>
          </a:r>
          <a:endParaRPr lang="uk-UA" sz="1200" kern="1200" dirty="0"/>
        </a:p>
      </dsp:txBody>
      <dsp:txXfrm>
        <a:off x="1948590" y="2220434"/>
        <a:ext cx="1483210" cy="717832"/>
      </dsp:txXfrm>
    </dsp:sp>
    <dsp:sp modelId="{370CD7A6-B7EA-4DCF-A0D2-746759A5C0CB}">
      <dsp:nvSpPr>
        <dsp:cNvPr id="0" name=""/>
        <dsp:cNvSpPr/>
      </dsp:nvSpPr>
      <dsp:spPr>
        <a:xfrm>
          <a:off x="2586660" y="-48718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52784" y="2225389"/>
              </a:moveTo>
              <a:arcTo wR="1793475" hR="1793475" stAng="9963885" swAng="9579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B3F46-4020-43EE-9BE6-6066A928D88E}">
      <dsp:nvSpPr>
        <dsp:cNvPr id="0" name=""/>
        <dsp:cNvSpPr/>
      </dsp:nvSpPr>
      <dsp:spPr>
        <a:xfrm>
          <a:off x="1898855" y="881715"/>
          <a:ext cx="1716860" cy="794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Слюсар з ремонту колісних транспортних засобів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/>
        </a:p>
      </dsp:txBody>
      <dsp:txXfrm>
        <a:off x="1937636" y="920496"/>
        <a:ext cx="1639298" cy="716869"/>
      </dsp:txXfrm>
    </dsp:sp>
    <dsp:sp modelId="{C5F39E34-E016-4574-B319-CC3C1B9DFD59}">
      <dsp:nvSpPr>
        <dsp:cNvPr id="0" name=""/>
        <dsp:cNvSpPr/>
      </dsp:nvSpPr>
      <dsp:spPr>
        <a:xfrm>
          <a:off x="2520523" y="378808"/>
          <a:ext cx="3586950" cy="3586950"/>
        </a:xfrm>
        <a:custGeom>
          <a:avLst/>
          <a:gdLst/>
          <a:ahLst/>
          <a:cxnLst/>
          <a:rect l="0" t="0" r="0" b="0"/>
          <a:pathLst>
            <a:path>
              <a:moveTo>
                <a:pt x="551841" y="499295"/>
              </a:moveTo>
              <a:arcTo wR="1793475" hR="1793475" stAng="13571225" swAng="981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E8C0-254E-433B-B172-92E9D7FF1FB7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BA57-3E2F-461F-A397-E7DA0BA3A1C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1AEE-7E7F-4873-9728-B074159B69A6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1900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2247-69B2-4ADC-90A9-2C561CB12EB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2247-69B2-4ADC-90A9-2C561CB12EBA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27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1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92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0" y="-38100"/>
            <a:ext cx="1506538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271728" y="549275"/>
            <a:ext cx="1317361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1" y="677863"/>
            <a:ext cx="11006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0" y="-38100"/>
            <a:ext cx="1506538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sp>
        <p:nvSpPr>
          <p:cNvPr id="11" name="Прямокутник 10"/>
          <p:cNvSpPr/>
          <p:nvPr userDrawn="1"/>
        </p:nvSpPr>
        <p:spPr>
          <a:xfrm>
            <a:off x="271728" y="549275"/>
            <a:ext cx="1317361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pic>
        <p:nvPicPr>
          <p:cNvPr id="12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1" y="677863"/>
            <a:ext cx="11006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897" y="274638"/>
            <a:ext cx="7626803" cy="1143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83897" y="1535113"/>
            <a:ext cx="3656655" cy="639762"/>
          </a:xfrm>
        </p:spPr>
        <p:txBody>
          <a:bodyPr anchor="b"/>
          <a:lstStyle>
            <a:lvl1pPr marL="0" indent="0">
              <a:buNone/>
              <a:defRPr sz="2400" b="1">
                <a:latin typeface="municipal_lviv_106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741179" y="1535113"/>
            <a:ext cx="3669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13" name="Місце для вмісту 2"/>
          <p:cNvSpPr>
            <a:spLocks noGrp="1"/>
          </p:cNvSpPr>
          <p:nvPr>
            <p:ph sz="half" idx="13"/>
          </p:nvPr>
        </p:nvSpPr>
        <p:spPr>
          <a:xfrm>
            <a:off x="1783898" y="2174875"/>
            <a:ext cx="3656656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741179" y="2174875"/>
            <a:ext cx="3656656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5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125A-C3CD-4441-A461-B1C5640D8E7F}" type="datetimeFigureOut">
              <a:rPr lang="uk-UA"/>
              <a:pPr>
                <a:defRPr/>
              </a:pPr>
              <a:t>20.01.2021</a:t>
            </a:fld>
            <a:endParaRPr lang="uk-UA"/>
          </a:p>
        </p:txBody>
      </p:sp>
      <p:sp>
        <p:nvSpPr>
          <p:cNvPr id="16" name="Місце для нижнього колонтитула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Місце для номера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9C3E-B5F1-494C-BB10-5765BE38FBD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19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66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44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0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2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72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0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1EFD-6E52-4384-8623-841B06A2337C}" type="datetimeFigureOut">
              <a:rPr lang="uk-UA" smtClean="0"/>
              <a:pPr/>
              <a:t>20.01.2021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3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15760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29994" y="2882930"/>
            <a:ext cx="82718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ПРІОРИТЕТНІ НАПРЯМИ РОБОТИ </a:t>
            </a:r>
          </a:p>
          <a:p>
            <a:pPr algn="ctr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відділу професійної освіти </a:t>
            </a:r>
          </a:p>
          <a:p>
            <a:pPr algn="ctr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2020 році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2140" y="571478"/>
            <a:ext cx="3712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 професійної освіти </a:t>
            </a:r>
          </a:p>
          <a:p>
            <a:pPr algn="r"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департаменту гуманітарної політики</a:t>
            </a:r>
          </a:p>
          <a:p>
            <a:pPr algn="r"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Львівської міської ради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0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ФОРМУВАННЯ ПІДПРИЄМНИЦЬКИХ НАВИЧОК</a:t>
            </a:r>
            <a:endParaRPr lang="uk-UA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38" y="1586753"/>
            <a:ext cx="8543925" cy="4590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  </a:t>
            </a:r>
            <a:r>
              <a:rPr lang="uk-UA" dirty="0" smtClean="0"/>
              <a:t> </a:t>
            </a:r>
            <a:r>
              <a:rPr lang="uk-UA" sz="1800" dirty="0" smtClean="0">
                <a:solidFill>
                  <a:schemeClr val="accent2"/>
                </a:solidFill>
              </a:rPr>
              <a:t>ЛКП </a:t>
            </a:r>
            <a:r>
              <a:rPr lang="uk-UA" sz="1800" dirty="0">
                <a:solidFill>
                  <a:schemeClr val="accent2"/>
                </a:solidFill>
              </a:rPr>
              <a:t>«Центр підтримки підприємництва Львівської міської ради» у співпраці з Відділом ділових індустрій Департаменту економічного розвитку Львівської міської </a:t>
            </a:r>
            <a:r>
              <a:rPr lang="uk-UA" sz="1800" dirty="0" smtClean="0">
                <a:solidFill>
                  <a:schemeClr val="accent2"/>
                </a:solidFill>
              </a:rPr>
              <a:t>ради для випускників ДНЗ «Вище професійне художнє училище» було організовано навчальні курси по проекту </a:t>
            </a:r>
            <a:r>
              <a:rPr lang="uk-UA" sz="1800" dirty="0">
                <a:solidFill>
                  <a:schemeClr val="accent2"/>
                </a:solidFill>
              </a:rPr>
              <a:t>«Як стати успішним львівським </a:t>
            </a:r>
            <a:r>
              <a:rPr lang="uk-UA" sz="1800" dirty="0" smtClean="0">
                <a:solidFill>
                  <a:schemeClr val="accent2"/>
                </a:solidFill>
              </a:rPr>
              <a:t>підприємцем» </a:t>
            </a:r>
            <a:r>
              <a:rPr lang="uk-UA" sz="1800" dirty="0">
                <a:solidFill>
                  <a:schemeClr val="accent2"/>
                </a:solidFill>
              </a:rPr>
              <a:t>в рамках  Програми малих грантів випускників 2020 року Посольства </a:t>
            </a:r>
            <a:r>
              <a:rPr lang="uk-UA" sz="1800" dirty="0" smtClean="0">
                <a:solidFill>
                  <a:schemeClr val="accent2"/>
                </a:solidFill>
              </a:rPr>
              <a:t>США.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2"/>
                </a:solidFill>
              </a:rPr>
              <a:t> </a:t>
            </a:r>
            <a:r>
              <a:rPr lang="uk-UA" sz="1800" dirty="0" smtClean="0">
                <a:solidFill>
                  <a:schemeClr val="accent2"/>
                </a:solidFill>
              </a:rPr>
              <a:t>    Курси складаються з навчальної частини (формування власної бізнес-ідеї та основи підприємництва, фінансова грамотність, маркетинг та просування продукту, організаційно-правові форми бізнесу, бізнес-план та його складові тощо) та практичної частини (візит на діюче профільне підприємство та участь у майстер-класі з виготовлення власного продукту).</a:t>
            </a:r>
          </a:p>
          <a:p>
            <a:pPr marL="0" indent="0" algn="just">
              <a:buNone/>
            </a:pPr>
            <a:endParaRPr lang="uk-UA" sz="15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4455459"/>
            <a:ext cx="2259106" cy="154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21" y="4688541"/>
            <a:ext cx="2070848" cy="14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17" y="4455459"/>
            <a:ext cx="2159429" cy="154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52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ПЕРЕПРОФІЛЮВАННЯ ЗАКЛАДІВ ПТО У СПІВПРАЦІ З ЛЬВІВСЬКИМ ІТ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КЛАСТЕРОМ</a:t>
            </a:r>
            <a:endParaRPr lang="uk-UA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38" y="1807696"/>
            <a:ext cx="85439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     </a:t>
            </a:r>
            <a:r>
              <a:rPr lang="uk-UA" sz="1800" dirty="0" smtClean="0">
                <a:solidFill>
                  <a:schemeClr val="accent5"/>
                </a:solidFill>
              </a:rPr>
              <a:t>Відбувається комунікація з Львівським </a:t>
            </a:r>
            <a:r>
              <a:rPr lang="en-US" sz="1800" dirty="0" smtClean="0">
                <a:solidFill>
                  <a:schemeClr val="accent5"/>
                </a:solidFill>
              </a:rPr>
              <a:t>IT </a:t>
            </a:r>
            <a:r>
              <a:rPr lang="uk-UA" sz="1800" dirty="0" smtClean="0">
                <a:solidFill>
                  <a:schemeClr val="accent5"/>
                </a:solidFill>
              </a:rPr>
              <a:t>Кластером та </a:t>
            </a:r>
            <a:r>
              <a:rPr lang="uk-UA" sz="1800" dirty="0">
                <a:solidFill>
                  <a:schemeClr val="accent5"/>
                </a:solidFill>
              </a:rPr>
              <a:t>закладами ПТО </a:t>
            </a:r>
            <a:r>
              <a:rPr lang="uk-UA" sz="1800" dirty="0" smtClean="0">
                <a:solidFill>
                  <a:schemeClr val="accent5"/>
                </a:solidFill>
              </a:rPr>
              <a:t>щодо розробки концепції спільної роботи по створенню на їх базі  навчальних закладів ПТО нового типу для підготовки якісних технічних спеціалістів середньої ланки, яких не вистачає в галузі інформаційних технологій, та підготовка яких не охоплена закладами вищої освіти.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5"/>
                </a:solidFill>
              </a:rPr>
              <a:t> </a:t>
            </a:r>
            <a:r>
              <a:rPr lang="uk-UA" sz="1800" dirty="0" smtClean="0">
                <a:solidFill>
                  <a:schemeClr val="accent5"/>
                </a:solidFill>
              </a:rPr>
              <a:t>          Реалізація проекту сприятиме покращенню статусу як закладів ПТО, так і їх випускників, підготовці затребуваних якісних фахівців та їх швидкому працевлаштуванню.</a:t>
            </a:r>
          </a:p>
          <a:p>
            <a:pPr marL="0" indent="0" algn="just">
              <a:buNone/>
            </a:pPr>
            <a:endParaRPr lang="uk-UA" sz="1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4" y="4814047"/>
            <a:ext cx="2779058" cy="1111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4814047"/>
            <a:ext cx="3110472" cy="11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МІЖНАРОДНЕ СПІВРОБІТНИЦТВО</a:t>
            </a:r>
            <a:endParaRPr lang="uk-UA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38" y="1497106"/>
            <a:ext cx="8543925" cy="4679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>
                <a:solidFill>
                  <a:srgbClr val="FF9933"/>
                </a:solidFill>
              </a:rPr>
              <a:t>     07.12.2020 року у  </a:t>
            </a:r>
            <a:r>
              <a:rPr lang="uk-UA" sz="1800" dirty="0">
                <a:solidFill>
                  <a:srgbClr val="FF9933"/>
                </a:solidFill>
              </a:rPr>
              <a:t>Львівському вищому професійному художньому училищі офіційно продовжили співпрацю закладу із Фонд Ебергарда </a:t>
            </a:r>
            <a:r>
              <a:rPr lang="uk-UA" sz="1800" dirty="0" err="1" smtClean="0">
                <a:solidFill>
                  <a:srgbClr val="FF9933"/>
                </a:solidFill>
              </a:rPr>
              <a:t>Шьока</a:t>
            </a:r>
            <a:r>
              <a:rPr lang="uk-UA" sz="1800" dirty="0" smtClean="0">
                <a:solidFill>
                  <a:srgbClr val="FF9933"/>
                </a:solidFill>
              </a:rPr>
              <a:t> шляхом укладення чотиристороннього договору про співпрацю між Фондом, навчальним закладом, Департаментом освіти і науки ЛОДА та департаментом гуманітарної політики ЛМР.</a:t>
            </a:r>
            <a:endParaRPr lang="uk-UA" sz="1800" dirty="0">
              <a:solidFill>
                <a:srgbClr val="FF9933"/>
              </a:solidFill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FF9933"/>
                </a:solidFill>
              </a:rPr>
              <a:t>Предметом договору про співпрацю є </a:t>
            </a:r>
            <a:r>
              <a:rPr lang="uk-UA" sz="1800" dirty="0" err="1" smtClean="0">
                <a:solidFill>
                  <a:srgbClr val="FF9933"/>
                </a:solidFill>
              </a:rPr>
              <a:t>післяпроєктний</a:t>
            </a:r>
            <a:r>
              <a:rPr lang="uk-UA" sz="1800" dirty="0" smtClean="0">
                <a:solidFill>
                  <a:srgbClr val="FF9933"/>
                </a:solidFill>
              </a:rPr>
              <a:t> </a:t>
            </a:r>
            <a:r>
              <a:rPr lang="uk-UA" sz="1800" dirty="0">
                <a:solidFill>
                  <a:srgbClr val="FF9933"/>
                </a:solidFill>
              </a:rPr>
              <a:t>супровід та подальше матеріально-технічне забезпечення професійного навчання за професіями  «Маляр-реставратор» і «Столяр-реставратор</a:t>
            </a:r>
            <a:r>
              <a:rPr lang="uk-UA" sz="1800" dirty="0" smtClean="0">
                <a:solidFill>
                  <a:srgbClr val="FF9933"/>
                </a:solidFill>
              </a:rPr>
              <a:t>» (починаючи з 2008 року на базі закладу тривав спільний пілотний проект  за цими професіями). </a:t>
            </a:r>
          </a:p>
          <a:p>
            <a:pPr marL="0" indent="0" algn="just">
              <a:buNone/>
            </a:pPr>
            <a:endParaRPr lang="uk-UA" sz="1600" dirty="0" smtClean="0">
              <a:solidFill>
                <a:srgbClr val="FF9933"/>
              </a:solidFill>
            </a:endParaRPr>
          </a:p>
          <a:p>
            <a:pPr marL="0" indent="0" algn="just">
              <a:buNone/>
            </a:pPr>
            <a:endParaRPr lang="uk-UA" sz="1600" dirty="0">
              <a:solidFill>
                <a:srgbClr val="FF9933"/>
              </a:solidFill>
            </a:endParaRPr>
          </a:p>
          <a:p>
            <a:pPr marL="0" indent="0" algn="just">
              <a:buNone/>
            </a:pPr>
            <a:endParaRPr lang="uk-UA" sz="1600" dirty="0"/>
          </a:p>
          <a:p>
            <a:pPr marL="457200" lvl="1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75" y="4081975"/>
            <a:ext cx="2415988" cy="1852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5" y="4455459"/>
            <a:ext cx="2254624" cy="1721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1" y="4085011"/>
            <a:ext cx="2532529" cy="1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4"/>
            <a:ext cx="9906000" cy="686637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73887" y="1417900"/>
            <a:ext cx="4412563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alt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ДЯКУЄМО!</a:t>
            </a:r>
            <a:r>
              <a:rPr lang="uk-UA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Підзаголовок 2"/>
          <p:cNvSpPr txBox="1">
            <a:spLocks/>
          </p:cNvSpPr>
          <p:nvPr/>
        </p:nvSpPr>
        <p:spPr bwMode="auto">
          <a:xfrm>
            <a:off x="4572000" y="5429250"/>
            <a:ext cx="5334000" cy="1428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23409D"/>
              </a:buClr>
              <a:defRPr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"/>
            <a:ext cx="9906000" cy="686637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"/>
            <a:ext cx="5196114" cy="1021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ФІНАНСУВАННЯ ЗАКЛАДІВ ПТО</a:t>
            </a:r>
          </a:p>
          <a:p>
            <a:endParaRPr lang="uk-UA" alt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3851811" y="1038887"/>
            <a:ext cx="2102674" cy="1822324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Місцевий  бюджет</a:t>
            </a:r>
          </a:p>
          <a:p>
            <a:pPr algn="ctr"/>
            <a:r>
              <a:rPr lang="uk-UA" sz="2000" b="1" i="1" dirty="0" smtClean="0"/>
              <a:t>312 977,5</a:t>
            </a:r>
          </a:p>
          <a:p>
            <a:pPr algn="ctr"/>
            <a:r>
              <a:rPr lang="uk-UA" sz="1600" i="1" dirty="0" err="1" smtClean="0"/>
              <a:t>тис.грн</a:t>
            </a:r>
            <a:r>
              <a:rPr lang="uk-UA" sz="1600" i="1" dirty="0" smtClean="0"/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908876" y="4383095"/>
            <a:ext cx="2017649" cy="1843535"/>
          </a:xfrm>
          <a:prstGeom prst="flowChartConnector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Державний бюджет</a:t>
            </a:r>
          </a:p>
          <a:p>
            <a:pPr algn="ctr"/>
            <a:r>
              <a:rPr lang="uk-UA" sz="2000" b="1" i="1" dirty="0" smtClean="0"/>
              <a:t>43 191,2</a:t>
            </a:r>
          </a:p>
          <a:p>
            <a:pPr algn="ctr"/>
            <a:r>
              <a:rPr lang="uk-UA" sz="1600" b="1" i="1" dirty="0" err="1"/>
              <a:t>т</a:t>
            </a:r>
            <a:r>
              <a:rPr lang="uk-UA" sz="1600" b="1" i="1" dirty="0" err="1" smtClean="0"/>
              <a:t>ис.грн</a:t>
            </a:r>
            <a:r>
              <a:rPr lang="uk-UA" sz="1600" b="1" i="1" dirty="0" smtClean="0"/>
              <a:t>.</a:t>
            </a:r>
          </a:p>
          <a:p>
            <a:pPr algn="ctr"/>
            <a:endParaRPr lang="uk-UA" sz="1600" b="1" i="1" dirty="0" smtClean="0"/>
          </a:p>
          <a:p>
            <a:pPr algn="ctr"/>
            <a:endParaRPr lang="ru-RU" sz="2000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6879772" y="4368579"/>
            <a:ext cx="2017650" cy="1858051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Додаткові джерела</a:t>
            </a:r>
          </a:p>
          <a:p>
            <a:pPr algn="ctr"/>
            <a:r>
              <a:rPr lang="uk-UA" sz="2000" b="1" i="1" dirty="0" smtClean="0"/>
              <a:t>43 039</a:t>
            </a:r>
          </a:p>
          <a:p>
            <a:pPr algn="ctr"/>
            <a:r>
              <a:rPr lang="uk-UA" sz="1600" b="1" i="1" dirty="0" err="1" smtClean="0"/>
              <a:t>тис.грн</a:t>
            </a:r>
            <a:r>
              <a:rPr lang="uk-UA" sz="1600" b="1" i="1" dirty="0" smtClean="0"/>
              <a:t>.</a:t>
            </a:r>
          </a:p>
          <a:p>
            <a:pPr algn="ctr"/>
            <a:endParaRPr lang="ru-RU" sz="1600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20033" y="2395067"/>
            <a:ext cx="1612983" cy="1901371"/>
          </a:xfrm>
          <a:prstGeom prst="straightConnector1">
            <a:avLst/>
          </a:prstGeom>
          <a:ln w="889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871194" y="2385144"/>
            <a:ext cx="1533152" cy="1983436"/>
          </a:xfrm>
          <a:prstGeom prst="straightConnector1">
            <a:avLst/>
          </a:prstGeom>
          <a:ln w="889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90742" y="5470454"/>
            <a:ext cx="3224812" cy="318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413"/>
            <a:ext cx="9906000" cy="745884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7038" y="-1"/>
            <a:ext cx="7156750" cy="7440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СУБВЕНЦІЯ З ДЕРЖАВНОГО БЮДЖЕТУ</a:t>
            </a:r>
          </a:p>
          <a:p>
            <a:endParaRPr lang="uk-UA" alt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1" name="Групувати 130"/>
          <p:cNvGrpSpPr/>
          <p:nvPr/>
        </p:nvGrpSpPr>
        <p:grpSpPr>
          <a:xfrm>
            <a:off x="2608730" y="1008165"/>
            <a:ext cx="6185647" cy="3463646"/>
            <a:chOff x="959702" y="-4431757"/>
            <a:chExt cx="5409863" cy="12797365"/>
          </a:xfrm>
        </p:grpSpPr>
        <p:sp>
          <p:nvSpPr>
            <p:cNvPr id="117" name="Шестикутник 116"/>
            <p:cNvSpPr/>
            <p:nvPr/>
          </p:nvSpPr>
          <p:spPr>
            <a:xfrm>
              <a:off x="959702" y="-4431757"/>
              <a:ext cx="1905213" cy="5773790"/>
            </a:xfrm>
            <a:prstGeom prst="hexagon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39 026,5 тис. </a:t>
              </a:r>
            </a:p>
            <a:p>
              <a:pPr algn="ctr">
                <a:defRPr/>
              </a:pPr>
              <a:r>
                <a:rPr lang="uk-UA" sz="1400" dirty="0" smtClean="0">
                  <a:latin typeface="Arial" pitchFamily="34" charset="0"/>
                  <a:cs typeface="Arial" pitchFamily="34" charset="0"/>
                </a:rPr>
                <a:t>освітня субвенція </a:t>
              </a:r>
              <a:endParaRPr lang="uk-UA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Шестикутник 119"/>
            <p:cNvSpPr/>
            <p:nvPr/>
          </p:nvSpPr>
          <p:spPr>
            <a:xfrm>
              <a:off x="4385949" y="2473759"/>
              <a:ext cx="1983616" cy="5891849"/>
            </a:xfrm>
            <a:prstGeom prst="hexagon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234,8</a:t>
              </a:r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smtClean="0">
                  <a:latin typeface="Arial" pitchFamily="34" charset="0"/>
                  <a:cs typeface="Arial" pitchFamily="34" charset="0"/>
                </a:rPr>
                <a:t>тис.</a:t>
              </a:r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uk-UA" sz="1400" dirty="0" smtClean="0">
                  <a:latin typeface="Arial" pitchFamily="34" charset="0"/>
                  <a:cs typeface="Arial" pitchFamily="34" charset="0"/>
                </a:rPr>
                <a:t>субвенція для осіб з особливими освітніми проблемами</a:t>
              </a:r>
            </a:p>
          </p:txBody>
        </p:sp>
      </p:grpSp>
      <p:sp>
        <p:nvSpPr>
          <p:cNvPr id="19" name="Прямокутник 21"/>
          <p:cNvSpPr>
            <a:spLocks noChangeArrowheads="1"/>
          </p:cNvSpPr>
          <p:nvPr/>
        </p:nvSpPr>
        <p:spPr bwMode="auto">
          <a:xfrm>
            <a:off x="699247" y="5297124"/>
            <a:ext cx="5434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43 191,2</a:t>
            </a:r>
            <a:r>
              <a:rPr lang="uk-UA" alt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тис. грн. субвенції </a:t>
            </a:r>
          </a:p>
        </p:txBody>
      </p:sp>
      <p:sp>
        <p:nvSpPr>
          <p:cNvPr id="22" name="Шестикутник 21"/>
          <p:cNvSpPr/>
          <p:nvPr/>
        </p:nvSpPr>
        <p:spPr>
          <a:xfrm>
            <a:off x="4572000" y="1958641"/>
            <a:ext cx="2178424" cy="1562694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3 839,9 тис. </a:t>
            </a:r>
          </a:p>
          <a:p>
            <a:pPr algn="ctr">
              <a:defRPr/>
            </a:pPr>
            <a:r>
              <a:rPr lang="uk-UA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створення навчально-практичних </a:t>
            </a:r>
            <a:r>
              <a:rPr lang="uk-UA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центрів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6637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1340" y="0"/>
            <a:ext cx="7037295" cy="506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ВИДАТКИ  ЗМІСЦЕВОГО БЮДЖЕТУ</a:t>
            </a:r>
            <a:endParaRPr lang="uk-UA" altLang="ru-RU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1" name="Групувати 130"/>
          <p:cNvGrpSpPr/>
          <p:nvPr/>
        </p:nvGrpSpPr>
        <p:grpSpPr>
          <a:xfrm>
            <a:off x="1568823" y="687787"/>
            <a:ext cx="7055224" cy="4575240"/>
            <a:chOff x="3689542" y="2287810"/>
            <a:chExt cx="5408674" cy="3781226"/>
          </a:xfrm>
        </p:grpSpPr>
        <p:sp>
          <p:nvSpPr>
            <p:cNvPr id="112" name="Шестикутник 111"/>
            <p:cNvSpPr/>
            <p:nvPr/>
          </p:nvSpPr>
          <p:spPr>
            <a:xfrm>
              <a:off x="7396979" y="3215987"/>
              <a:ext cx="1701237" cy="141310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27 888,2 </a:t>
              </a:r>
              <a:r>
                <a:rPr lang="uk-UA" sz="1600" b="1" dirty="0" smtClean="0">
                  <a:latin typeface="Arial" pitchFamily="34" charset="0"/>
                  <a:cs typeface="Arial" pitchFamily="34" charset="0"/>
                </a:rPr>
                <a:t>тис. 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комунальні послуги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(9%)</a:t>
              </a:r>
              <a:endPara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Шестикутник 112"/>
            <p:cNvSpPr/>
            <p:nvPr/>
          </p:nvSpPr>
          <p:spPr>
            <a:xfrm>
              <a:off x="5826896" y="2287810"/>
              <a:ext cx="1643518" cy="1498663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53 480</a:t>
              </a:r>
            </a:p>
            <a:p>
              <a:pPr algn="ctr">
                <a:defRPr/>
              </a:pPr>
              <a:r>
                <a:rPr lang="uk-UA" sz="2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 грн.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стипендії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(17%)</a:t>
              </a:r>
              <a:endPara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Шестикутник 113"/>
            <p:cNvSpPr/>
            <p:nvPr/>
          </p:nvSpPr>
          <p:spPr>
            <a:xfrm>
              <a:off x="6179725" y="4606039"/>
              <a:ext cx="1743690" cy="1462997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10 089,4 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інші поточні видатки</a:t>
              </a:r>
            </a:p>
            <a:p>
              <a:pPr algn="ctr">
                <a:lnSpc>
                  <a:spcPts val="1400"/>
                </a:lnSpc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1400"/>
                </a:lnSpc>
                <a:defRPr/>
              </a:pPr>
              <a:r>
                <a:rPr lang="uk-UA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(2%)</a:t>
              </a:r>
            </a:p>
            <a:p>
              <a:pPr algn="ctr">
                <a:lnSpc>
                  <a:spcPts val="1400"/>
                </a:lnSpc>
                <a:defRPr/>
              </a:pPr>
              <a:endParaRPr lang="uk-UA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Шестикутник 117"/>
            <p:cNvSpPr/>
            <p:nvPr/>
          </p:nvSpPr>
          <p:spPr>
            <a:xfrm flipH="1">
              <a:off x="3689542" y="2287810"/>
              <a:ext cx="1735842" cy="149866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213 950,2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тис.грн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заробітна плата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uk-UA" sz="24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68%)</a:t>
              </a: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кутник 21"/>
          <p:cNvSpPr>
            <a:spLocks noChangeArrowheads="1"/>
          </p:cNvSpPr>
          <p:nvPr/>
        </p:nvSpPr>
        <p:spPr bwMode="auto">
          <a:xfrm>
            <a:off x="484093" y="5297124"/>
            <a:ext cx="6517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312 977,5 </a:t>
            </a:r>
            <a:r>
              <a:rPr lang="uk-UA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тис. грн. коштів місцевого бюджету   </a:t>
            </a:r>
          </a:p>
        </p:txBody>
      </p:sp>
      <p:sp>
        <p:nvSpPr>
          <p:cNvPr id="20" name="Шестикутник 19"/>
          <p:cNvSpPr/>
          <p:nvPr/>
        </p:nvSpPr>
        <p:spPr>
          <a:xfrm>
            <a:off x="2886635" y="2631453"/>
            <a:ext cx="2160494" cy="165367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7 569,7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продукти харчування</a:t>
            </a:r>
          </a:p>
          <a:p>
            <a:pPr algn="ctr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(2%)</a:t>
            </a:r>
            <a:endParaRPr lang="uk-UA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БЮДЖЕТНЕ ФІНАНСУВАННЯ ЗАКЛАДІВ</a:t>
            </a:r>
            <a:b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ПТО</a:t>
            </a:r>
            <a:endParaRPr lang="uk-UA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Місце для вмісту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251429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09" y="376518"/>
            <a:ext cx="8543925" cy="144910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ЗАГАЛЬНЕ ФІНАНСУВАННЯ ЗАКЛАДІВ ПТО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947177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94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КАДРОВА ПОЛІТИКА</a:t>
            </a:r>
            <a:b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uk-UA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390683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89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65000"/>
                  </a:schemeClr>
                </a:solidFill>
              </a:rPr>
              <a:t>ВИКОНАННЯ РЕГІОНАЛЬНОГО ЗАМОВЛЕННЯ НА 2020-2021 Н.Р.</a:t>
            </a:r>
            <a:endParaRPr lang="uk-UA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76813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85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61365"/>
            <a:ext cx="8543925" cy="16642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ТОП – ПРОФЕСІЙ</a:t>
            </a:r>
            <a:b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ЗА КІЛЬКІСТЮ НАБОРУ УЧНІВ</a:t>
            </a:r>
            <a:b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uk-UA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99352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1" y="4248408"/>
            <a:ext cx="1293269" cy="860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59" y="1966868"/>
            <a:ext cx="1290918" cy="65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6" y="5386925"/>
            <a:ext cx="1236382" cy="663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73" y="3319976"/>
            <a:ext cx="1301563" cy="797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5" y="2900367"/>
            <a:ext cx="1497575" cy="8392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28" y="5109299"/>
            <a:ext cx="1461247" cy="9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0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</TotalTime>
  <Words>496</Words>
  <Application>Microsoft Office PowerPoint</Application>
  <PresentationFormat>Аркуш A4 (210x297 мм)</PresentationFormat>
  <Paragraphs>80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municipal_lviv_106</vt:lpstr>
      <vt:lpstr>Times New Roman</vt:lpstr>
      <vt:lpstr>Wingdings 3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БЮДЖЕТНЕ ФІНАНСУВАННЯ ЗАКЛАДІВ ПТО</vt:lpstr>
      <vt:lpstr>ЗАГАЛЬНЕ ФІНАНСУВАННЯ ЗАКЛАДІВ ПТО </vt:lpstr>
      <vt:lpstr>КАДРОВА ПОЛІТИКА </vt:lpstr>
      <vt:lpstr>ВИКОНАННЯ РЕГІОНАЛЬНОГО ЗАМОВЛЕННЯ НА 2020-2021 Н.Р.</vt:lpstr>
      <vt:lpstr>ТОП – ПРОФЕСІЙ ЗА КІЛЬКІСТЮ НАБОРУ УЧНІВ </vt:lpstr>
      <vt:lpstr>ФОРМУВАННЯ ПІДПРИЄМНИЦЬКИХ НАВИЧОК</vt:lpstr>
      <vt:lpstr>ПЕРЕПРОФІЛЮВАННЯ ЗАКЛАДІВ ПТО У СПІВПРАЦІ З ЛЬВІВСЬКИМ ІТ КЛАСТЕРОМ</vt:lpstr>
      <vt:lpstr>МІЖНАРОДНЕ СПІВРОБІТНИЦТВО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Гринишин Андріана</dc:creator>
  <cp:lastModifiedBy>Грицак Олена</cp:lastModifiedBy>
  <cp:revision>1436</cp:revision>
  <cp:lastPrinted>2019-01-18T10:20:42Z</cp:lastPrinted>
  <dcterms:created xsi:type="dcterms:W3CDTF">2019-01-02T08:43:58Z</dcterms:created>
  <dcterms:modified xsi:type="dcterms:W3CDTF">2021-01-20T14:32:05Z</dcterms:modified>
</cp:coreProperties>
</file>