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86" r:id="rId2"/>
    <p:sldId id="780" r:id="rId3"/>
    <p:sldId id="751" r:id="rId4"/>
    <p:sldId id="817" r:id="rId5"/>
    <p:sldId id="809" r:id="rId6"/>
    <p:sldId id="807" r:id="rId7"/>
    <p:sldId id="810" r:id="rId8"/>
    <p:sldId id="811" r:id="rId9"/>
    <p:sldId id="812" r:id="rId10"/>
    <p:sldId id="813" r:id="rId11"/>
    <p:sldId id="824" r:id="rId12"/>
    <p:sldId id="819" r:id="rId13"/>
    <p:sldId id="825" r:id="rId14"/>
    <p:sldId id="820" r:id="rId15"/>
    <p:sldId id="821" r:id="rId16"/>
    <p:sldId id="822" r:id="rId17"/>
    <p:sldId id="823" r:id="rId18"/>
    <p:sldId id="827" r:id="rId19"/>
    <p:sldId id="814" r:id="rId20"/>
    <p:sldId id="815" r:id="rId21"/>
    <p:sldId id="828" r:id="rId22"/>
    <p:sldId id="805" r:id="rId23"/>
  </p:sldIdLst>
  <p:sldSz cx="9906000" cy="6858000" type="A4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4C43C"/>
    <a:srgbClr val="FF7C80"/>
    <a:srgbClr val="CC6600"/>
    <a:srgbClr val="FF5050"/>
    <a:srgbClr val="FF0000"/>
    <a:srgbClr val="CC99FF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2652" autoAdjust="0"/>
  </p:normalViewPr>
  <p:slideViewPr>
    <p:cSldViewPr snapToGrid="0">
      <p:cViewPr varScale="1">
        <p:scale>
          <a:sx n="71" d="100"/>
          <a:sy n="71" d="100"/>
        </p:scale>
        <p:origin x="1464" y="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C3-433E-A4D9-00B4F7ACB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C3-433E-A4D9-00B4F7ACB87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smtClean="0">
                        <a:solidFill>
                          <a:schemeClr val="tx1"/>
                        </a:solidFill>
                      </a:rPr>
                      <a:t>87%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2846525455222"/>
                      <c:h val="0.14082450041803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9C3-433E-A4D9-00B4F7ACB87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smtClean="0">
                        <a:solidFill>
                          <a:schemeClr val="tx1"/>
                        </a:solidFill>
                      </a:rPr>
                      <a:t>13%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47677443329616E-2"/>
                      <c:h val="9.1207577990953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9C3-433E-A4D9-00B4F7ACB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Місцевий бюджет</c:v>
                </c:pt>
                <c:pt idx="1">
                  <c:v>Державний бюджет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9-49D3-AEBC-6B13C000AD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37198652843986E-2"/>
          <c:y val="3.7241878245266175E-2"/>
          <c:w val="0.84229847523240198"/>
          <c:h val="0.74320634250890183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64-4326-9140-EBC3A1FB6A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64-4326-9140-EBC3A1FB6A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64-4326-9140-EBC3A1FB6A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79-4038-8429-1E189241F7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64-4326-9140-EBC3A1FB6A6C}"/>
                </c:ext>
              </c:extLst>
            </c:dLbl>
            <c:dLbl>
              <c:idx val="2"/>
              <c:layout>
                <c:manualLayout>
                  <c:x val="3.1204627849612445E-3"/>
                  <c:y val="7.2966062392762867E-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0,3%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64-4326-9140-EBC3A1FB6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Місцевий бюджет</c:v>
                </c:pt>
                <c:pt idx="1">
                  <c:v>Державний бюджет </c:v>
                </c:pt>
                <c:pt idx="2">
                  <c:v>Обласний бюджет</c:v>
                </c:pt>
                <c:pt idx="3">
                  <c:v>Додаткові джерела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83</c:v>
                </c:pt>
                <c:pt idx="1">
                  <c:v>12</c:v>
                </c:pt>
                <c:pt idx="2">
                  <c:v>0.3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9-4748-9A64-C82F9407EA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загальне РЗ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3775</c:v>
                </c:pt>
                <c:pt idx="1">
                  <c:v>3420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9-4155-BE48-FB586499AC4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технічні професії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1997</c:v>
                </c:pt>
                <c:pt idx="1">
                  <c:v>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9-4155-BE48-FB586499AC4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сфера обслуговування, громадське харчування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Планове РЗ</c:v>
                </c:pt>
                <c:pt idx="1">
                  <c:v>Виконане РЗ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2020</c:v>
                </c:pt>
                <c:pt idx="1">
                  <c:v>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9-4155-BE48-FB586499A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612991"/>
        <c:axId val="1788613407"/>
      </c:barChart>
      <c:catAx>
        <c:axId val="178861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8613407"/>
        <c:crosses val="autoZero"/>
        <c:auto val="1"/>
        <c:lblAlgn val="ctr"/>
        <c:lblOffset val="100"/>
        <c:noMultiLvlLbl val="0"/>
      </c:catAx>
      <c:valAx>
        <c:axId val="178861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861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 smtClean="0">
                <a:solidFill>
                  <a:schemeClr val="tx1"/>
                </a:solidFill>
              </a:rPr>
              <a:t>17</a:t>
            </a:r>
            <a:r>
              <a:rPr lang="uk-UA" b="1" baseline="0" dirty="0" smtClean="0">
                <a:solidFill>
                  <a:schemeClr val="tx1"/>
                </a:solidFill>
              </a:rPr>
              <a:t> закладів ПТО</a:t>
            </a:r>
            <a:endParaRPr lang="uk-UA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263735228355761"/>
          <c:y val="0.12081393724350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F36-465B-88E7-E5E17568392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36-465B-88E7-E5E175683920}"/>
              </c:ext>
            </c:extLst>
          </c:dPt>
          <c:dLbls>
            <c:dLbl>
              <c:idx val="0"/>
              <c:layout>
                <c:manualLayout>
                  <c:x val="-0.21269773956208143"/>
                  <c:y val="-0.1457666618007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36-465B-88E7-E5E175683920}"/>
                </c:ext>
              </c:extLst>
            </c:dLbl>
            <c:dLbl>
              <c:idx val="1"/>
              <c:layout>
                <c:manualLayout>
                  <c:x val="0.16718808830330639"/>
                  <c:y val="3.3169043235172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36-465B-88E7-E5E175683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з НПЦ</c:v>
                </c:pt>
                <c:pt idx="1">
                  <c:v>Без НПЦ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6-465B-88E7-E5E1756839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85930835546891"/>
          <c:y val="0.78189925122281245"/>
          <c:w val="0.43178408485564468"/>
          <c:h val="9.9162613781174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 smtClean="0">
                <a:solidFill>
                  <a:schemeClr val="tx1"/>
                </a:solidFill>
              </a:rPr>
              <a:t>Фінансування</a:t>
            </a:r>
            <a:r>
              <a:rPr lang="uk-UA" b="1" baseline="0" dirty="0" smtClean="0">
                <a:solidFill>
                  <a:schemeClr val="tx1"/>
                </a:solidFill>
              </a:rPr>
              <a:t> створення НПЦ </a:t>
            </a:r>
            <a:endParaRPr lang="uk-UA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39813648409781"/>
          <c:y val="6.1110969069403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22C-4C5E-998C-55001DC6FAC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2C-4C5E-998C-55001DC6FACA}"/>
              </c:ext>
            </c:extLst>
          </c:dPt>
          <c:dLbls>
            <c:dLbl>
              <c:idx val="0"/>
              <c:layout>
                <c:manualLayout>
                  <c:x val="-0.21341221702755905"/>
                  <c:y val="3.2106235721811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2C-4C5E-998C-55001DC6FACA}"/>
                </c:ext>
              </c:extLst>
            </c:dLbl>
            <c:dLbl>
              <c:idx val="1"/>
              <c:layout>
                <c:manualLayout>
                  <c:x val="0.20749157234251969"/>
                  <c:y val="-0.13307811681360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C-4C5E-998C-55001DC6F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НПЦ за рахунок державної субвенції</c:v>
                </c:pt>
                <c:pt idx="1">
                  <c:v>НПЦ за рахунок власних та інших коштів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C-4C5E-998C-55001DC6FA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782277354787604E-2"/>
          <c:y val="0.80796220878913516"/>
          <c:w val="0.89999992983298149"/>
          <c:h val="0.17045589300606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baseline="0" dirty="0" smtClean="0">
                <a:solidFill>
                  <a:schemeClr val="tx1"/>
                </a:solidFill>
              </a:rPr>
              <a:t>Роботодавці, в яких проводиться виробниче навчання або практика</a:t>
            </a:r>
            <a:endParaRPr lang="uk-UA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47181607758809"/>
          <c:y val="3.1541481982028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3D4-40EE-A352-F6124145FA81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D4-40EE-A352-F6124145FA81}"/>
              </c:ext>
            </c:extLst>
          </c:dPt>
          <c:dLbls>
            <c:dLbl>
              <c:idx val="0"/>
              <c:layout>
                <c:manualLayout>
                  <c:x val="-0.13100655471045219"/>
                  <c:y val="9.1600663149208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D4-40EE-A352-F6124145FA81}"/>
                </c:ext>
              </c:extLst>
            </c:dLbl>
            <c:dLbl>
              <c:idx val="1"/>
              <c:layout>
                <c:manualLayout>
                  <c:x val="0.1412428262159964"/>
                  <c:y val="-0.307337720565750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D4-40EE-A352-F6124145F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Львівська область</c:v>
                </c:pt>
                <c:pt idx="1">
                  <c:v>місто Львів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4-40EE-A352-F6124145FA8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75618342439952"/>
          <c:y val="0.85790289375203643"/>
          <c:w val="0.75838877265753868"/>
          <c:h val="9.6451064256962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 dirty="0" smtClean="0">
                <a:solidFill>
                  <a:schemeClr val="tx1"/>
                </a:solidFill>
              </a:rPr>
              <a:t>Роботодавці,</a:t>
            </a:r>
            <a:r>
              <a:rPr lang="uk-UA" b="1" baseline="0" dirty="0" smtClean="0">
                <a:solidFill>
                  <a:schemeClr val="tx1"/>
                </a:solidFill>
              </a:rPr>
              <a:t> в яких працевлаштовані випускники ПТО </a:t>
            </a:r>
            <a:endParaRPr lang="uk-UA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029223797361173"/>
          <c:y val="3.2153925652528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5A-4890-B383-EF981B0469C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35A-4890-B383-EF981B0469CA}"/>
              </c:ext>
            </c:extLst>
          </c:dPt>
          <c:dLbls>
            <c:dLbl>
              <c:idx val="0"/>
              <c:layout>
                <c:manualLayout>
                  <c:x val="-0.20488090551181101"/>
                  <c:y val="7.4718376309154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5A-4890-B383-EF981B0469CA}"/>
                </c:ext>
              </c:extLst>
            </c:dLbl>
            <c:dLbl>
              <c:idx val="1"/>
              <c:layout>
                <c:manualLayout>
                  <c:x val="0.16386140501968505"/>
                  <c:y val="-0.196753371262710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5A-4890-B383-EF981B0469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Львівська область</c:v>
                </c:pt>
                <c:pt idx="1">
                  <c:v>місто Львів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181</c:v>
                </c:pt>
                <c:pt idx="1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A-4890-B383-EF981B0469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05221484185989"/>
          <c:y val="0.87769705292814659"/>
          <c:w val="0.60849220663059578"/>
          <c:h val="9.9063570716229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28321-DF9C-4E20-AA1D-EFC2D4CD28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FFF3E3-01D6-4126-90FB-CF20A641242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dirty="0" smtClean="0"/>
            <a:t>Оголошено </a:t>
          </a:r>
          <a:r>
            <a:rPr lang="uk-UA" sz="2000" b="1" dirty="0" smtClean="0"/>
            <a:t>6</a:t>
          </a:r>
          <a:r>
            <a:rPr lang="uk-UA" sz="2000" dirty="0" smtClean="0"/>
            <a:t> конкурсів  у зв’язку із закінченням контрактів</a:t>
          </a:r>
          <a:endParaRPr lang="uk-UA" sz="2000" dirty="0"/>
        </a:p>
      </dgm:t>
    </dgm:pt>
    <dgm:pt modelId="{EE9FB446-080A-40B9-ADFF-852CED11881E}" type="parTrans" cxnId="{12DFE705-8FF8-4A31-8BCD-6607EFFC43C2}">
      <dgm:prSet/>
      <dgm:spPr/>
      <dgm:t>
        <a:bodyPr/>
        <a:lstStyle/>
        <a:p>
          <a:endParaRPr lang="uk-UA" sz="2000"/>
        </a:p>
      </dgm:t>
    </dgm:pt>
    <dgm:pt modelId="{581D2D07-A7E5-4F6C-8FFE-74B0CB46703B}" type="sibTrans" cxnId="{12DFE705-8FF8-4A31-8BCD-6607EFFC43C2}">
      <dgm:prSet/>
      <dgm:spPr/>
      <dgm:t>
        <a:bodyPr/>
        <a:lstStyle/>
        <a:p>
          <a:endParaRPr lang="uk-UA" sz="2000"/>
        </a:p>
      </dgm:t>
    </dgm:pt>
    <dgm:pt modelId="{1A9212E9-A452-4619-823B-C781E777921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b="1" dirty="0" smtClean="0"/>
            <a:t>8 </a:t>
          </a:r>
          <a:r>
            <a:rPr lang="uk-UA" sz="2000" dirty="0" smtClean="0"/>
            <a:t>керівників працюють по контрактах, строк дії яких триває</a:t>
          </a:r>
          <a:endParaRPr lang="uk-UA" sz="2000" dirty="0"/>
        </a:p>
      </dgm:t>
    </dgm:pt>
    <dgm:pt modelId="{0E710756-2D8B-4E06-93B7-D5200A8722D1}" type="parTrans" cxnId="{A057190A-B857-4519-ADE7-119E7BCFF5B7}">
      <dgm:prSet/>
      <dgm:spPr/>
      <dgm:t>
        <a:bodyPr/>
        <a:lstStyle/>
        <a:p>
          <a:endParaRPr lang="uk-UA" sz="2000"/>
        </a:p>
      </dgm:t>
    </dgm:pt>
    <dgm:pt modelId="{115277DF-0C15-4AC5-80E2-0FBB66BCDF44}" type="sibTrans" cxnId="{A057190A-B857-4519-ADE7-119E7BCFF5B7}">
      <dgm:prSet/>
      <dgm:spPr/>
      <dgm:t>
        <a:bodyPr/>
        <a:lstStyle/>
        <a:p>
          <a:endParaRPr lang="uk-UA" sz="2000"/>
        </a:p>
      </dgm:t>
    </dgm:pt>
    <dgm:pt modelId="{CEE463BD-4899-4F92-B785-3F7C01233E3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b="0" dirty="0" smtClean="0"/>
            <a:t>Проведено</a:t>
          </a:r>
          <a:r>
            <a:rPr lang="uk-UA" sz="2000" b="1" dirty="0" smtClean="0"/>
            <a:t> 5 </a:t>
          </a:r>
          <a:r>
            <a:rPr lang="uk-UA" sz="2000" b="0" dirty="0" smtClean="0"/>
            <a:t>конкурсів (обрано 2 переможця)</a:t>
          </a:r>
          <a:endParaRPr lang="uk-UA" sz="2000" b="0" dirty="0"/>
        </a:p>
      </dgm:t>
    </dgm:pt>
    <dgm:pt modelId="{0C73390A-409A-48FB-B689-94D396B13D78}" type="sibTrans" cxnId="{51194C30-72EA-4B6F-A5C8-4B4B1C45604C}">
      <dgm:prSet/>
      <dgm:spPr/>
      <dgm:t>
        <a:bodyPr/>
        <a:lstStyle/>
        <a:p>
          <a:endParaRPr lang="uk-UA" sz="2000"/>
        </a:p>
      </dgm:t>
    </dgm:pt>
    <dgm:pt modelId="{1B79FD99-816E-42A0-B280-38856FA401B7}" type="parTrans" cxnId="{51194C30-72EA-4B6F-A5C8-4B4B1C45604C}">
      <dgm:prSet/>
      <dgm:spPr/>
      <dgm:t>
        <a:bodyPr/>
        <a:lstStyle/>
        <a:p>
          <a:endParaRPr lang="uk-UA" sz="2000"/>
        </a:p>
      </dgm:t>
    </dgm:pt>
    <dgm:pt modelId="{0F77EBC5-C62B-435F-9092-843A897EF485}" type="pres">
      <dgm:prSet presAssocID="{7D728321-DF9C-4E20-AA1D-EFC2D4CD28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E35A0C-8783-417E-9BAB-1757940110C0}" type="pres">
      <dgm:prSet presAssocID="{EDFFF3E3-01D6-4126-90FB-CF20A6412428}" presName="parentLin" presStyleCnt="0"/>
      <dgm:spPr/>
    </dgm:pt>
    <dgm:pt modelId="{04CB2B8A-8A38-4328-832E-3F7C2FA2A910}" type="pres">
      <dgm:prSet presAssocID="{EDFFF3E3-01D6-4126-90FB-CF20A6412428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B23B4E8-56BA-4971-A3B6-3278C7539441}" type="pres">
      <dgm:prSet presAssocID="{EDFFF3E3-01D6-4126-90FB-CF20A6412428}" presName="parentText" presStyleLbl="node1" presStyleIdx="0" presStyleCnt="3" custScaleX="142857" custScaleY="117476" custLinFactNeighborX="-16788" custLinFactNeighborY="-10718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uk-UA"/>
        </a:p>
      </dgm:t>
    </dgm:pt>
    <dgm:pt modelId="{1F969295-F82B-4838-8837-10FBC77F2FD1}" type="pres">
      <dgm:prSet presAssocID="{EDFFF3E3-01D6-4126-90FB-CF20A6412428}" presName="negativeSpace" presStyleCnt="0"/>
      <dgm:spPr/>
    </dgm:pt>
    <dgm:pt modelId="{97CED433-D212-4448-9042-5A4901F7F8B0}" type="pres">
      <dgm:prSet presAssocID="{EDFFF3E3-01D6-4126-90FB-CF20A6412428}" presName="childText" presStyleLbl="conFgAcc1" presStyleIdx="0" presStyleCnt="3">
        <dgm:presLayoutVars>
          <dgm:bulletEnabled val="1"/>
        </dgm:presLayoutVars>
      </dgm:prSet>
      <dgm:spPr/>
    </dgm:pt>
    <dgm:pt modelId="{EC88F568-DC43-4D22-B38D-394C63702E1E}" type="pres">
      <dgm:prSet presAssocID="{581D2D07-A7E5-4F6C-8FFE-74B0CB46703B}" presName="spaceBetweenRectangles" presStyleCnt="0"/>
      <dgm:spPr/>
    </dgm:pt>
    <dgm:pt modelId="{89AC32A2-FE5D-45C7-82F1-897A42297903}" type="pres">
      <dgm:prSet presAssocID="{CEE463BD-4899-4F92-B785-3F7C01233E3F}" presName="parentLin" presStyleCnt="0"/>
      <dgm:spPr/>
    </dgm:pt>
    <dgm:pt modelId="{55FE28CC-266A-418E-8A95-BB79F05714DF}" type="pres">
      <dgm:prSet presAssocID="{CEE463BD-4899-4F92-B785-3F7C01233E3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A2A9B67C-6958-415B-8A98-061DA7D0CCEC}" type="pres">
      <dgm:prSet presAssocID="{CEE463BD-4899-4F92-B785-3F7C01233E3F}" presName="parentText" presStyleLbl="node1" presStyleIdx="1" presStyleCnt="3" custScaleX="142857" custScaleY="120811" custLinFactNeighborX="-6295" custLinFactNeighborY="-1786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B3F5C88F-8583-4CCA-9BDD-C163F96C466A}" type="pres">
      <dgm:prSet presAssocID="{CEE463BD-4899-4F92-B785-3F7C01233E3F}" presName="negativeSpace" presStyleCnt="0"/>
      <dgm:spPr/>
    </dgm:pt>
    <dgm:pt modelId="{87860A22-A610-4597-9C1E-14F4E65F3BA8}" type="pres">
      <dgm:prSet presAssocID="{CEE463BD-4899-4F92-B785-3F7C01233E3F}" presName="childText" presStyleLbl="conFgAcc1" presStyleIdx="1" presStyleCnt="3">
        <dgm:presLayoutVars>
          <dgm:bulletEnabled val="1"/>
        </dgm:presLayoutVars>
      </dgm:prSet>
      <dgm:spPr/>
    </dgm:pt>
    <dgm:pt modelId="{B0498E00-224C-4E48-833F-D2E685BB2987}" type="pres">
      <dgm:prSet presAssocID="{0C73390A-409A-48FB-B689-94D396B13D78}" presName="spaceBetweenRectangles" presStyleCnt="0"/>
      <dgm:spPr/>
    </dgm:pt>
    <dgm:pt modelId="{72172BDC-53CB-4F90-8B5C-F649012D7D78}" type="pres">
      <dgm:prSet presAssocID="{1A9212E9-A452-4619-823B-C781E7779211}" presName="parentLin" presStyleCnt="0"/>
      <dgm:spPr/>
    </dgm:pt>
    <dgm:pt modelId="{B14922E7-232E-41E1-998B-6018BB19ADFB}" type="pres">
      <dgm:prSet presAssocID="{1A9212E9-A452-4619-823B-C781E777921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1A70513E-838F-43CE-B9C0-447C47A8FDCE}" type="pres">
      <dgm:prSet presAssocID="{1A9212E9-A452-4619-823B-C781E7779211}" presName="parentText" presStyleLbl="node1" presStyleIdx="2" presStyleCnt="3" custScaleX="142857" custScaleY="119285" custLinFactNeighborX="0" custLinFactNeighborY="-2706">
        <dgm:presLayoutVars>
          <dgm:chMax val="0"/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uk-UA"/>
        </a:p>
      </dgm:t>
    </dgm:pt>
    <dgm:pt modelId="{0CDA4C64-8324-4307-9FE9-48AFD15942DC}" type="pres">
      <dgm:prSet presAssocID="{1A9212E9-A452-4619-823B-C781E7779211}" presName="negativeSpace" presStyleCnt="0"/>
      <dgm:spPr/>
    </dgm:pt>
    <dgm:pt modelId="{C6413DB7-7E91-4027-A6BD-FEDEF0E787A3}" type="pres">
      <dgm:prSet presAssocID="{1A9212E9-A452-4619-823B-C781E77792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E56C02-C519-4C02-8A59-A8585D52102B}" type="presOf" srcId="{1A9212E9-A452-4619-823B-C781E7779211}" destId="{1A70513E-838F-43CE-B9C0-447C47A8FDCE}" srcOrd="1" destOrd="0" presId="urn:microsoft.com/office/officeart/2005/8/layout/list1"/>
    <dgm:cxn modelId="{A057190A-B857-4519-ADE7-119E7BCFF5B7}" srcId="{7D728321-DF9C-4E20-AA1D-EFC2D4CD2802}" destId="{1A9212E9-A452-4619-823B-C781E7779211}" srcOrd="2" destOrd="0" parTransId="{0E710756-2D8B-4E06-93B7-D5200A8722D1}" sibTransId="{115277DF-0C15-4AC5-80E2-0FBB66BCDF44}"/>
    <dgm:cxn modelId="{D16ADA44-B78C-40D4-8F10-6434DC277174}" type="presOf" srcId="{EDFFF3E3-01D6-4126-90FB-CF20A6412428}" destId="{04CB2B8A-8A38-4328-832E-3F7C2FA2A910}" srcOrd="0" destOrd="0" presId="urn:microsoft.com/office/officeart/2005/8/layout/list1"/>
    <dgm:cxn modelId="{A58F1B87-D91C-457A-879D-7FAD32EB84F6}" type="presOf" srcId="{EDFFF3E3-01D6-4126-90FB-CF20A6412428}" destId="{DB23B4E8-56BA-4971-A3B6-3278C7539441}" srcOrd="1" destOrd="0" presId="urn:microsoft.com/office/officeart/2005/8/layout/list1"/>
    <dgm:cxn modelId="{E931CCF9-94D5-414C-90EA-262EAD9A61F6}" type="presOf" srcId="{CEE463BD-4899-4F92-B785-3F7C01233E3F}" destId="{55FE28CC-266A-418E-8A95-BB79F05714DF}" srcOrd="0" destOrd="0" presId="urn:microsoft.com/office/officeart/2005/8/layout/list1"/>
    <dgm:cxn modelId="{0A56280B-6878-4874-8F2C-0035468C879C}" type="presOf" srcId="{1A9212E9-A452-4619-823B-C781E7779211}" destId="{B14922E7-232E-41E1-998B-6018BB19ADFB}" srcOrd="0" destOrd="0" presId="urn:microsoft.com/office/officeart/2005/8/layout/list1"/>
    <dgm:cxn modelId="{12DFE705-8FF8-4A31-8BCD-6607EFFC43C2}" srcId="{7D728321-DF9C-4E20-AA1D-EFC2D4CD2802}" destId="{EDFFF3E3-01D6-4126-90FB-CF20A6412428}" srcOrd="0" destOrd="0" parTransId="{EE9FB446-080A-40B9-ADFF-852CED11881E}" sibTransId="{581D2D07-A7E5-4F6C-8FFE-74B0CB46703B}"/>
    <dgm:cxn modelId="{0BF27CAF-26B9-4F7E-8CBD-7A6A0F66F0A9}" type="presOf" srcId="{7D728321-DF9C-4E20-AA1D-EFC2D4CD2802}" destId="{0F77EBC5-C62B-435F-9092-843A897EF485}" srcOrd="0" destOrd="0" presId="urn:microsoft.com/office/officeart/2005/8/layout/list1"/>
    <dgm:cxn modelId="{FF6149C5-B3F7-4C1C-9AEE-9558770E6FFF}" type="presOf" srcId="{CEE463BD-4899-4F92-B785-3F7C01233E3F}" destId="{A2A9B67C-6958-415B-8A98-061DA7D0CCEC}" srcOrd="1" destOrd="0" presId="urn:microsoft.com/office/officeart/2005/8/layout/list1"/>
    <dgm:cxn modelId="{51194C30-72EA-4B6F-A5C8-4B4B1C45604C}" srcId="{7D728321-DF9C-4E20-AA1D-EFC2D4CD2802}" destId="{CEE463BD-4899-4F92-B785-3F7C01233E3F}" srcOrd="1" destOrd="0" parTransId="{1B79FD99-816E-42A0-B280-38856FA401B7}" sibTransId="{0C73390A-409A-48FB-B689-94D396B13D78}"/>
    <dgm:cxn modelId="{DD248DCF-415D-45B2-844F-40CAE2E20CB2}" type="presParOf" srcId="{0F77EBC5-C62B-435F-9092-843A897EF485}" destId="{4CE35A0C-8783-417E-9BAB-1757940110C0}" srcOrd="0" destOrd="0" presId="urn:microsoft.com/office/officeart/2005/8/layout/list1"/>
    <dgm:cxn modelId="{D2C2E68C-E01D-4BE2-B8D5-82D1E37FEAF1}" type="presParOf" srcId="{4CE35A0C-8783-417E-9BAB-1757940110C0}" destId="{04CB2B8A-8A38-4328-832E-3F7C2FA2A910}" srcOrd="0" destOrd="0" presId="urn:microsoft.com/office/officeart/2005/8/layout/list1"/>
    <dgm:cxn modelId="{C2A9F7DD-FA0F-430D-818B-09101C40AF35}" type="presParOf" srcId="{4CE35A0C-8783-417E-9BAB-1757940110C0}" destId="{DB23B4E8-56BA-4971-A3B6-3278C7539441}" srcOrd="1" destOrd="0" presId="urn:microsoft.com/office/officeart/2005/8/layout/list1"/>
    <dgm:cxn modelId="{C3FC29E0-A5BD-4556-A3E7-D5273EF18E63}" type="presParOf" srcId="{0F77EBC5-C62B-435F-9092-843A897EF485}" destId="{1F969295-F82B-4838-8837-10FBC77F2FD1}" srcOrd="1" destOrd="0" presId="urn:microsoft.com/office/officeart/2005/8/layout/list1"/>
    <dgm:cxn modelId="{5E44F418-7575-4E80-B38B-1ADAAB6979D1}" type="presParOf" srcId="{0F77EBC5-C62B-435F-9092-843A897EF485}" destId="{97CED433-D212-4448-9042-5A4901F7F8B0}" srcOrd="2" destOrd="0" presId="urn:microsoft.com/office/officeart/2005/8/layout/list1"/>
    <dgm:cxn modelId="{70536AB4-960C-418F-BD4E-679C48F7D90F}" type="presParOf" srcId="{0F77EBC5-C62B-435F-9092-843A897EF485}" destId="{EC88F568-DC43-4D22-B38D-394C63702E1E}" srcOrd="3" destOrd="0" presId="urn:microsoft.com/office/officeart/2005/8/layout/list1"/>
    <dgm:cxn modelId="{B43E190A-DE34-4921-AD07-F9BB2CA8DDE3}" type="presParOf" srcId="{0F77EBC5-C62B-435F-9092-843A897EF485}" destId="{89AC32A2-FE5D-45C7-82F1-897A42297903}" srcOrd="4" destOrd="0" presId="urn:microsoft.com/office/officeart/2005/8/layout/list1"/>
    <dgm:cxn modelId="{EA49385D-9D7A-41BE-9632-974EFAB7378E}" type="presParOf" srcId="{89AC32A2-FE5D-45C7-82F1-897A42297903}" destId="{55FE28CC-266A-418E-8A95-BB79F05714DF}" srcOrd="0" destOrd="0" presId="urn:microsoft.com/office/officeart/2005/8/layout/list1"/>
    <dgm:cxn modelId="{FA1147CF-A5A8-4944-8266-7461A73374B7}" type="presParOf" srcId="{89AC32A2-FE5D-45C7-82F1-897A42297903}" destId="{A2A9B67C-6958-415B-8A98-061DA7D0CCEC}" srcOrd="1" destOrd="0" presId="urn:microsoft.com/office/officeart/2005/8/layout/list1"/>
    <dgm:cxn modelId="{3C2FF88F-097B-4D4A-A49E-4A546939070D}" type="presParOf" srcId="{0F77EBC5-C62B-435F-9092-843A897EF485}" destId="{B3F5C88F-8583-4CCA-9BDD-C163F96C466A}" srcOrd="5" destOrd="0" presId="urn:microsoft.com/office/officeart/2005/8/layout/list1"/>
    <dgm:cxn modelId="{6A59980E-A533-48BB-B4CA-BCF7A5CEEE9C}" type="presParOf" srcId="{0F77EBC5-C62B-435F-9092-843A897EF485}" destId="{87860A22-A610-4597-9C1E-14F4E65F3BA8}" srcOrd="6" destOrd="0" presId="urn:microsoft.com/office/officeart/2005/8/layout/list1"/>
    <dgm:cxn modelId="{4C1F3FB3-AD1C-4170-A665-17B6B40CBD95}" type="presParOf" srcId="{0F77EBC5-C62B-435F-9092-843A897EF485}" destId="{B0498E00-224C-4E48-833F-D2E685BB2987}" srcOrd="7" destOrd="0" presId="urn:microsoft.com/office/officeart/2005/8/layout/list1"/>
    <dgm:cxn modelId="{DB41B898-1360-4EF0-ACA3-079174C35C7B}" type="presParOf" srcId="{0F77EBC5-C62B-435F-9092-843A897EF485}" destId="{72172BDC-53CB-4F90-8B5C-F649012D7D78}" srcOrd="8" destOrd="0" presId="urn:microsoft.com/office/officeart/2005/8/layout/list1"/>
    <dgm:cxn modelId="{C61DD61C-5E70-4A64-8DE0-15E0EA32FFC7}" type="presParOf" srcId="{72172BDC-53CB-4F90-8B5C-F649012D7D78}" destId="{B14922E7-232E-41E1-998B-6018BB19ADFB}" srcOrd="0" destOrd="0" presId="urn:microsoft.com/office/officeart/2005/8/layout/list1"/>
    <dgm:cxn modelId="{0054EC06-71A2-40A9-96A2-C04276DEBFEB}" type="presParOf" srcId="{72172BDC-53CB-4F90-8B5C-F649012D7D78}" destId="{1A70513E-838F-43CE-B9C0-447C47A8FDCE}" srcOrd="1" destOrd="0" presId="urn:microsoft.com/office/officeart/2005/8/layout/list1"/>
    <dgm:cxn modelId="{903F7233-9754-4D3F-8420-CB9BAE8BB31A}" type="presParOf" srcId="{0F77EBC5-C62B-435F-9092-843A897EF485}" destId="{0CDA4C64-8324-4307-9FE9-48AFD15942DC}" srcOrd="9" destOrd="0" presId="urn:microsoft.com/office/officeart/2005/8/layout/list1"/>
    <dgm:cxn modelId="{35BE07A7-A641-4A73-B2E2-649759573FEC}" type="presParOf" srcId="{0F77EBC5-C62B-435F-9092-843A897EF485}" destId="{C6413DB7-7E91-4027-A6BD-FEDEF0E787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0D66C-6F2C-4F70-B8E0-CB3108828CE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E52381-BEF5-4DC8-B668-94F2625E72B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200" dirty="0" smtClean="0"/>
            <a:t>Кухар</a:t>
          </a:r>
        </a:p>
      </dgm:t>
    </dgm:pt>
    <dgm:pt modelId="{F617669E-67DA-47B3-A656-10AFDAD1C726}" type="parTrans" cxnId="{F59CB927-0321-4023-AC60-0B7CF8B2B5B7}">
      <dgm:prSet/>
      <dgm:spPr/>
      <dgm:t>
        <a:bodyPr/>
        <a:lstStyle/>
        <a:p>
          <a:endParaRPr lang="uk-UA"/>
        </a:p>
      </dgm:t>
    </dgm:pt>
    <dgm:pt modelId="{ECDA6AA2-104A-4D01-B040-DE9F524E7199}" type="sibTrans" cxnId="{F59CB927-0321-4023-AC60-0B7CF8B2B5B7}">
      <dgm:prSet/>
      <dgm:spPr/>
      <dgm:t>
        <a:bodyPr/>
        <a:lstStyle/>
        <a:p>
          <a:endParaRPr lang="uk-UA"/>
        </a:p>
      </dgm:t>
    </dgm:pt>
    <dgm:pt modelId="{9B8F1A62-EC1A-4E54-AE03-5468D0BCAFB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200" dirty="0" smtClean="0"/>
            <a:t>Оператор з обробки інформації та програмного забезпечення</a:t>
          </a:r>
        </a:p>
        <a:p>
          <a:endParaRPr lang="uk-UA" sz="800" dirty="0"/>
        </a:p>
      </dgm:t>
    </dgm:pt>
    <dgm:pt modelId="{02EA249F-2D15-4A20-8E14-F0B642D6A3C0}" type="parTrans" cxnId="{ECA5740D-6802-407C-97FF-0D241ECDD8B8}">
      <dgm:prSet/>
      <dgm:spPr/>
      <dgm:t>
        <a:bodyPr/>
        <a:lstStyle/>
        <a:p>
          <a:endParaRPr lang="uk-UA"/>
        </a:p>
      </dgm:t>
    </dgm:pt>
    <dgm:pt modelId="{E91396EE-E680-4914-8CF1-B669B99C1C02}" type="sibTrans" cxnId="{ECA5740D-6802-407C-97FF-0D241ECDD8B8}">
      <dgm:prSet/>
      <dgm:spPr/>
      <dgm:t>
        <a:bodyPr/>
        <a:lstStyle/>
        <a:p>
          <a:endParaRPr lang="uk-UA"/>
        </a:p>
      </dgm:t>
    </dgm:pt>
    <dgm:pt modelId="{A80E8856-1C92-40F0-B5F2-CEA5B4B43B83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1200" dirty="0" smtClean="0"/>
            <a:t>Кравець</a:t>
          </a:r>
          <a:endParaRPr lang="uk-UA" sz="1200" dirty="0"/>
        </a:p>
      </dgm:t>
    </dgm:pt>
    <dgm:pt modelId="{D59E3780-6DD9-4AD2-91F9-58607709F5C9}" type="parTrans" cxnId="{8FB4C476-BE09-441F-8275-A9E3D4C9A764}">
      <dgm:prSet/>
      <dgm:spPr/>
      <dgm:t>
        <a:bodyPr/>
        <a:lstStyle/>
        <a:p>
          <a:endParaRPr lang="uk-UA"/>
        </a:p>
      </dgm:t>
    </dgm:pt>
    <dgm:pt modelId="{F95F0758-122A-4C40-99F4-E68C133D63D1}" type="sibTrans" cxnId="{8FB4C476-BE09-441F-8275-A9E3D4C9A764}">
      <dgm:prSet/>
      <dgm:spPr/>
      <dgm:t>
        <a:bodyPr/>
        <a:lstStyle/>
        <a:p>
          <a:endParaRPr lang="uk-UA"/>
        </a:p>
      </dgm:t>
    </dgm:pt>
    <dgm:pt modelId="{9A2DA7C7-0192-4DFC-A407-553C7696812A}">
      <dgm:prSet phldrT="[Текст]" custT="1"/>
      <dgm:spPr/>
      <dgm:t>
        <a:bodyPr/>
        <a:lstStyle/>
        <a:p>
          <a:r>
            <a:rPr lang="uk-UA" sz="1200" dirty="0" smtClean="0"/>
            <a:t>Слюсар з ремонту колісних транспортних засобів</a:t>
          </a:r>
        </a:p>
        <a:p>
          <a:endParaRPr lang="uk-UA" sz="800" dirty="0"/>
        </a:p>
      </dgm:t>
    </dgm:pt>
    <dgm:pt modelId="{82F0C977-5B67-4D56-B965-DE4719B18164}" type="parTrans" cxnId="{15DCBA35-90C8-43D4-A7F8-829A9A275BD6}">
      <dgm:prSet/>
      <dgm:spPr/>
      <dgm:t>
        <a:bodyPr/>
        <a:lstStyle/>
        <a:p>
          <a:endParaRPr lang="uk-UA"/>
        </a:p>
      </dgm:t>
    </dgm:pt>
    <dgm:pt modelId="{031CF718-E243-4541-A5E0-A09ECA9933B6}" type="sibTrans" cxnId="{15DCBA35-90C8-43D4-A7F8-829A9A275BD6}">
      <dgm:prSet/>
      <dgm:spPr/>
      <dgm:t>
        <a:bodyPr/>
        <a:lstStyle/>
        <a:p>
          <a:endParaRPr lang="uk-UA"/>
        </a:p>
      </dgm:t>
    </dgm:pt>
    <dgm:pt modelId="{EDE3E7CB-9513-4480-8700-28F3A0FBA4C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200" dirty="0" smtClean="0"/>
            <a:t>Перукар</a:t>
          </a:r>
        </a:p>
      </dgm:t>
    </dgm:pt>
    <dgm:pt modelId="{AFC277C3-3437-4364-8709-68F4BE4C8CD2}" type="parTrans" cxnId="{9973BA40-1A5B-4A38-80D7-4DD52C1BEDDA}">
      <dgm:prSet/>
      <dgm:spPr/>
      <dgm:t>
        <a:bodyPr/>
        <a:lstStyle/>
        <a:p>
          <a:endParaRPr lang="uk-UA"/>
        </a:p>
      </dgm:t>
    </dgm:pt>
    <dgm:pt modelId="{797421B2-B00D-463A-BD48-9611DC802F74}" type="sibTrans" cxnId="{9973BA40-1A5B-4A38-80D7-4DD52C1BEDDA}">
      <dgm:prSet/>
      <dgm:spPr/>
      <dgm:t>
        <a:bodyPr/>
        <a:lstStyle/>
        <a:p>
          <a:endParaRPr lang="uk-UA"/>
        </a:p>
      </dgm:t>
    </dgm:pt>
    <dgm:pt modelId="{2DC7BBCC-75B1-4A36-A7E9-6423151E6726}">
      <dgm:prSet custT="1"/>
      <dgm:spPr>
        <a:solidFill>
          <a:srgbClr val="FF9933"/>
        </a:solidFill>
      </dgm:spPr>
      <dgm:t>
        <a:bodyPr/>
        <a:lstStyle/>
        <a:p>
          <a:r>
            <a:rPr lang="uk-UA" sz="1400" dirty="0" smtClean="0"/>
            <a:t>Електрогазозварник</a:t>
          </a:r>
          <a:endParaRPr lang="uk-UA" sz="1400" dirty="0"/>
        </a:p>
      </dgm:t>
    </dgm:pt>
    <dgm:pt modelId="{7DBC0107-9044-4DB5-88C5-DCFEA6CA63E7}" type="parTrans" cxnId="{67FD9BE8-41D9-4194-8D2B-55CFF0D12855}">
      <dgm:prSet/>
      <dgm:spPr/>
      <dgm:t>
        <a:bodyPr/>
        <a:lstStyle/>
        <a:p>
          <a:endParaRPr lang="uk-UA"/>
        </a:p>
      </dgm:t>
    </dgm:pt>
    <dgm:pt modelId="{57E575B9-3B94-4CDB-8B21-61028492A2F3}" type="sibTrans" cxnId="{67FD9BE8-41D9-4194-8D2B-55CFF0D12855}">
      <dgm:prSet/>
      <dgm:spPr/>
      <dgm:t>
        <a:bodyPr/>
        <a:lstStyle/>
        <a:p>
          <a:endParaRPr lang="uk-UA"/>
        </a:p>
      </dgm:t>
    </dgm:pt>
    <dgm:pt modelId="{7F68B60F-A1E1-4359-BAC3-DD14334B025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200" dirty="0" smtClean="0"/>
            <a:t>Агент з готельного туризму, адміністратор</a:t>
          </a:r>
        </a:p>
      </dgm:t>
    </dgm:pt>
    <dgm:pt modelId="{5C2F52B9-0017-4949-B10F-10E65D5FE54D}" type="parTrans" cxnId="{17583DD5-F6DC-4875-ACA2-0A11E40FAA10}">
      <dgm:prSet/>
      <dgm:spPr/>
      <dgm:t>
        <a:bodyPr/>
        <a:lstStyle/>
        <a:p>
          <a:endParaRPr lang="uk-UA"/>
        </a:p>
      </dgm:t>
    </dgm:pt>
    <dgm:pt modelId="{8B1E6079-55D6-446F-A4A3-2303E5539294}" type="sibTrans" cxnId="{17583DD5-F6DC-4875-ACA2-0A11E40FAA10}">
      <dgm:prSet/>
      <dgm:spPr/>
      <dgm:t>
        <a:bodyPr/>
        <a:lstStyle/>
        <a:p>
          <a:endParaRPr lang="uk-UA"/>
        </a:p>
      </dgm:t>
    </dgm:pt>
    <dgm:pt modelId="{BFBBB9DC-E678-48EC-A9C8-BF9A5BD1E6AB}" type="pres">
      <dgm:prSet presAssocID="{8340D66C-6F2C-4F70-B8E0-CB3108828C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8C61E4-17D4-427A-A293-CA0022C081A4}" type="pres">
      <dgm:prSet presAssocID="{7AE52381-BEF5-4DC8-B668-94F2625E72B7}" presName="node" presStyleLbl="node1" presStyleIdx="0" presStyleCnt="7" custScaleX="135070" custRadScaleRad="100615" custRadScaleInc="183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C828DD-C096-4C44-996B-7DAAEF93BC30}" type="pres">
      <dgm:prSet presAssocID="{7AE52381-BEF5-4DC8-B668-94F2625E72B7}" presName="spNode" presStyleCnt="0"/>
      <dgm:spPr/>
    </dgm:pt>
    <dgm:pt modelId="{F37AEA10-53B1-48E8-814F-1117B4EF1116}" type="pres">
      <dgm:prSet presAssocID="{ECDA6AA2-104A-4D01-B040-DE9F524E7199}" presName="sibTrans" presStyleLbl="sibTrans1D1" presStyleIdx="0" presStyleCnt="7"/>
      <dgm:spPr/>
      <dgm:t>
        <a:bodyPr/>
        <a:lstStyle/>
        <a:p>
          <a:endParaRPr lang="uk-UA"/>
        </a:p>
      </dgm:t>
    </dgm:pt>
    <dgm:pt modelId="{65992B53-6E38-4721-8B45-08856267AE9F}" type="pres">
      <dgm:prSet presAssocID="{EDE3E7CB-9513-4480-8700-28F3A0FBA4C1}" presName="node" presStyleLbl="node1" presStyleIdx="1" presStyleCnt="7" custScaleX="132974" custScaleY="71690" custRadScaleRad="105337" custRadScaleInc="-282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C7FDB1-86BD-4CD2-B44D-3E8BD05DB255}" type="pres">
      <dgm:prSet presAssocID="{EDE3E7CB-9513-4480-8700-28F3A0FBA4C1}" presName="spNode" presStyleCnt="0"/>
      <dgm:spPr/>
    </dgm:pt>
    <dgm:pt modelId="{5C3707E0-AF9B-4072-8C98-66E540B2E7EE}" type="pres">
      <dgm:prSet presAssocID="{797421B2-B00D-463A-BD48-9611DC802F74}" presName="sibTrans" presStyleLbl="sibTrans1D1" presStyleIdx="1" presStyleCnt="7"/>
      <dgm:spPr/>
      <dgm:t>
        <a:bodyPr/>
        <a:lstStyle/>
        <a:p>
          <a:endParaRPr lang="uk-UA"/>
        </a:p>
      </dgm:t>
    </dgm:pt>
    <dgm:pt modelId="{B41D01D7-29B6-47FD-B98A-05F8F40B2843}" type="pres">
      <dgm:prSet presAssocID="{7F68B60F-A1E1-4359-BAC3-DD14334B0258}" presName="node" presStyleLbl="node1" presStyleIdx="2" presStyleCnt="7" custScaleX="130636" custScaleY="125077" custRadScaleRad="101248" custRadScaleInc="-955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8492A4-AA72-4D52-961C-146C94B8CF96}" type="pres">
      <dgm:prSet presAssocID="{7F68B60F-A1E1-4359-BAC3-DD14334B0258}" presName="spNode" presStyleCnt="0"/>
      <dgm:spPr/>
    </dgm:pt>
    <dgm:pt modelId="{893CDAC1-8CE8-4BCC-AEB3-47412ED78195}" type="pres">
      <dgm:prSet presAssocID="{8B1E6079-55D6-446F-A4A3-2303E5539294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A1E2064-64B4-4F78-B623-B1AF1F8CACC1}" type="pres">
      <dgm:prSet presAssocID="{2DC7BBCC-75B1-4A36-A7E9-6423151E6726}" presName="node" presStyleLbl="node1" presStyleIdx="3" presStyleCnt="7" custScaleX="171294" custScaleY="99998" custRadScaleRad="101166" custRadScaleInc="-136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78946-7D43-4309-8A7F-45D7FF248CFF}" type="pres">
      <dgm:prSet presAssocID="{2DC7BBCC-75B1-4A36-A7E9-6423151E6726}" presName="spNode" presStyleCnt="0"/>
      <dgm:spPr/>
    </dgm:pt>
    <dgm:pt modelId="{3A327672-7049-44E5-8090-4648589CEAD3}" type="pres">
      <dgm:prSet presAssocID="{57E575B9-3B94-4CDB-8B21-61028492A2F3}" presName="sibTrans" presStyleLbl="sibTrans1D1" presStyleIdx="3" presStyleCnt="7"/>
      <dgm:spPr/>
      <dgm:t>
        <a:bodyPr/>
        <a:lstStyle/>
        <a:p>
          <a:endParaRPr lang="uk-UA"/>
        </a:p>
      </dgm:t>
    </dgm:pt>
    <dgm:pt modelId="{3443FC32-8B7D-45FE-B616-0F44B8BB7CDC}" type="pres">
      <dgm:prSet presAssocID="{9B8F1A62-EC1A-4E54-AE03-5468D0BCAFBF}" presName="node" presStyleLbl="node1" presStyleIdx="4" presStyleCnt="7" custScaleX="164403" custScaleY="122040" custRadScaleRad="89726" custRadScaleInc="983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2742B2-D4AD-4AE1-B73E-810F30292424}" type="pres">
      <dgm:prSet presAssocID="{9B8F1A62-EC1A-4E54-AE03-5468D0BCAFBF}" presName="spNode" presStyleCnt="0"/>
      <dgm:spPr/>
    </dgm:pt>
    <dgm:pt modelId="{5D251F82-D079-4114-B361-831CE9035B29}" type="pres">
      <dgm:prSet presAssocID="{E91396EE-E680-4914-8CF1-B669B99C1C02}" presName="sibTrans" presStyleLbl="sibTrans1D1" presStyleIdx="4" presStyleCnt="7"/>
      <dgm:spPr/>
      <dgm:t>
        <a:bodyPr/>
        <a:lstStyle/>
        <a:p>
          <a:endParaRPr lang="uk-UA"/>
        </a:p>
      </dgm:t>
    </dgm:pt>
    <dgm:pt modelId="{3AB7D37D-5376-4B91-8DA5-E2A43687BB57}" type="pres">
      <dgm:prSet presAssocID="{A80E8856-1C92-40F0-B5F2-CEA5B4B43B83}" presName="node" presStyleLbl="node1" presStyleIdx="5" presStyleCnt="7" custScaleX="133148" custScaleY="104398" custRadScaleRad="93406" custRadScaleInc="63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79D999-249F-45B3-8FDF-3C0D484E969F}" type="pres">
      <dgm:prSet presAssocID="{A80E8856-1C92-40F0-B5F2-CEA5B4B43B83}" presName="spNode" presStyleCnt="0"/>
      <dgm:spPr/>
    </dgm:pt>
    <dgm:pt modelId="{370CD7A6-B7EA-4DCF-A0D2-746759A5C0CB}" type="pres">
      <dgm:prSet presAssocID="{F95F0758-122A-4C40-99F4-E68C133D63D1}" presName="sibTrans" presStyleLbl="sibTrans1D1" presStyleIdx="5" presStyleCnt="7"/>
      <dgm:spPr/>
      <dgm:t>
        <a:bodyPr/>
        <a:lstStyle/>
        <a:p>
          <a:endParaRPr lang="uk-UA"/>
        </a:p>
      </dgm:t>
    </dgm:pt>
    <dgm:pt modelId="{B09B3F46-4020-43EE-9BE6-6066A928D88E}" type="pres">
      <dgm:prSet presAssocID="{9A2DA7C7-0192-4DFC-A407-553C7696812A}" presName="node" presStyleLbl="node1" presStyleIdx="6" presStyleCnt="7" custScaleX="157869" custScaleY="113352" custRadScaleRad="95908" custRadScaleInc="-549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38F56F-D371-4C08-977E-7DBBC9A06160}" type="pres">
      <dgm:prSet presAssocID="{9A2DA7C7-0192-4DFC-A407-553C7696812A}" presName="spNode" presStyleCnt="0"/>
      <dgm:spPr/>
    </dgm:pt>
    <dgm:pt modelId="{C5F39E34-E016-4574-B319-CC3C1B9DFD59}" type="pres">
      <dgm:prSet presAssocID="{031CF718-E243-4541-A5E0-A09ECA9933B6}" presName="sibTrans" presStyleLbl="sibTrans1D1" presStyleIdx="6" presStyleCnt="7"/>
      <dgm:spPr/>
      <dgm:t>
        <a:bodyPr/>
        <a:lstStyle/>
        <a:p>
          <a:endParaRPr lang="uk-UA"/>
        </a:p>
      </dgm:t>
    </dgm:pt>
  </dgm:ptLst>
  <dgm:cxnLst>
    <dgm:cxn modelId="{B3D03D79-3F6B-496F-893D-527643870318}" type="presOf" srcId="{A80E8856-1C92-40F0-B5F2-CEA5B4B43B83}" destId="{3AB7D37D-5376-4B91-8DA5-E2A43687BB57}" srcOrd="0" destOrd="0" presId="urn:microsoft.com/office/officeart/2005/8/layout/cycle6"/>
    <dgm:cxn modelId="{17583DD5-F6DC-4875-ACA2-0A11E40FAA10}" srcId="{8340D66C-6F2C-4F70-B8E0-CB3108828CEB}" destId="{7F68B60F-A1E1-4359-BAC3-DD14334B0258}" srcOrd="2" destOrd="0" parTransId="{5C2F52B9-0017-4949-B10F-10E65D5FE54D}" sibTransId="{8B1E6079-55D6-446F-A4A3-2303E5539294}"/>
    <dgm:cxn modelId="{9973BA40-1A5B-4A38-80D7-4DD52C1BEDDA}" srcId="{8340D66C-6F2C-4F70-B8E0-CB3108828CEB}" destId="{EDE3E7CB-9513-4480-8700-28F3A0FBA4C1}" srcOrd="1" destOrd="0" parTransId="{AFC277C3-3437-4364-8709-68F4BE4C8CD2}" sibTransId="{797421B2-B00D-463A-BD48-9611DC802F74}"/>
    <dgm:cxn modelId="{B2AFC07B-C119-44AD-875D-52625D9362B7}" type="presOf" srcId="{ECDA6AA2-104A-4D01-B040-DE9F524E7199}" destId="{F37AEA10-53B1-48E8-814F-1117B4EF1116}" srcOrd="0" destOrd="0" presId="urn:microsoft.com/office/officeart/2005/8/layout/cycle6"/>
    <dgm:cxn modelId="{0ED5B9C3-C8AD-43EB-8DC0-8B779E6B349F}" type="presOf" srcId="{797421B2-B00D-463A-BD48-9611DC802F74}" destId="{5C3707E0-AF9B-4072-8C98-66E540B2E7EE}" srcOrd="0" destOrd="0" presId="urn:microsoft.com/office/officeart/2005/8/layout/cycle6"/>
    <dgm:cxn modelId="{15DCBA35-90C8-43D4-A7F8-829A9A275BD6}" srcId="{8340D66C-6F2C-4F70-B8E0-CB3108828CEB}" destId="{9A2DA7C7-0192-4DFC-A407-553C7696812A}" srcOrd="6" destOrd="0" parTransId="{82F0C977-5B67-4D56-B965-DE4719B18164}" sibTransId="{031CF718-E243-4541-A5E0-A09ECA9933B6}"/>
    <dgm:cxn modelId="{86D04326-46F3-4E1E-AE84-F2899C0AC06D}" type="presOf" srcId="{7F68B60F-A1E1-4359-BAC3-DD14334B0258}" destId="{B41D01D7-29B6-47FD-B98A-05F8F40B2843}" srcOrd="0" destOrd="0" presId="urn:microsoft.com/office/officeart/2005/8/layout/cycle6"/>
    <dgm:cxn modelId="{F31467BA-912E-4210-92F1-865032FDF904}" type="presOf" srcId="{E91396EE-E680-4914-8CF1-B669B99C1C02}" destId="{5D251F82-D079-4114-B361-831CE9035B29}" srcOrd="0" destOrd="0" presId="urn:microsoft.com/office/officeart/2005/8/layout/cycle6"/>
    <dgm:cxn modelId="{1E0DFF3E-876C-434D-BEE5-19B9A241BFBF}" type="presOf" srcId="{7AE52381-BEF5-4DC8-B668-94F2625E72B7}" destId="{2A8C61E4-17D4-427A-A293-CA0022C081A4}" srcOrd="0" destOrd="0" presId="urn:microsoft.com/office/officeart/2005/8/layout/cycle6"/>
    <dgm:cxn modelId="{F59CB927-0321-4023-AC60-0B7CF8B2B5B7}" srcId="{8340D66C-6F2C-4F70-B8E0-CB3108828CEB}" destId="{7AE52381-BEF5-4DC8-B668-94F2625E72B7}" srcOrd="0" destOrd="0" parTransId="{F617669E-67DA-47B3-A656-10AFDAD1C726}" sibTransId="{ECDA6AA2-104A-4D01-B040-DE9F524E7199}"/>
    <dgm:cxn modelId="{161778A6-28DD-481C-98C8-E1F8CA5469E8}" type="presOf" srcId="{2DC7BBCC-75B1-4A36-A7E9-6423151E6726}" destId="{1A1E2064-64B4-4F78-B623-B1AF1F8CACC1}" srcOrd="0" destOrd="0" presId="urn:microsoft.com/office/officeart/2005/8/layout/cycle6"/>
    <dgm:cxn modelId="{B9C8AC5C-A5E3-4CD2-9C35-8BE0E8350C07}" type="presOf" srcId="{031CF718-E243-4541-A5E0-A09ECA9933B6}" destId="{C5F39E34-E016-4574-B319-CC3C1B9DFD59}" srcOrd="0" destOrd="0" presId="urn:microsoft.com/office/officeart/2005/8/layout/cycle6"/>
    <dgm:cxn modelId="{ECA5740D-6802-407C-97FF-0D241ECDD8B8}" srcId="{8340D66C-6F2C-4F70-B8E0-CB3108828CEB}" destId="{9B8F1A62-EC1A-4E54-AE03-5468D0BCAFBF}" srcOrd="4" destOrd="0" parTransId="{02EA249F-2D15-4A20-8E14-F0B642D6A3C0}" sibTransId="{E91396EE-E680-4914-8CF1-B669B99C1C02}"/>
    <dgm:cxn modelId="{8006906A-5F0F-403B-AB40-0250C4B2001E}" type="presOf" srcId="{EDE3E7CB-9513-4480-8700-28F3A0FBA4C1}" destId="{65992B53-6E38-4721-8B45-08856267AE9F}" srcOrd="0" destOrd="0" presId="urn:microsoft.com/office/officeart/2005/8/layout/cycle6"/>
    <dgm:cxn modelId="{67FD9BE8-41D9-4194-8D2B-55CFF0D12855}" srcId="{8340D66C-6F2C-4F70-B8E0-CB3108828CEB}" destId="{2DC7BBCC-75B1-4A36-A7E9-6423151E6726}" srcOrd="3" destOrd="0" parTransId="{7DBC0107-9044-4DB5-88C5-DCFEA6CA63E7}" sibTransId="{57E575B9-3B94-4CDB-8B21-61028492A2F3}"/>
    <dgm:cxn modelId="{2F0E5A09-B482-4DB2-8FEA-C09D5C4A91E9}" type="presOf" srcId="{8B1E6079-55D6-446F-A4A3-2303E5539294}" destId="{893CDAC1-8CE8-4BCC-AEB3-47412ED78195}" srcOrd="0" destOrd="0" presId="urn:microsoft.com/office/officeart/2005/8/layout/cycle6"/>
    <dgm:cxn modelId="{66041E47-4E11-4749-BB60-7E3A8256D4A3}" type="presOf" srcId="{9B8F1A62-EC1A-4E54-AE03-5468D0BCAFBF}" destId="{3443FC32-8B7D-45FE-B616-0F44B8BB7CDC}" srcOrd="0" destOrd="0" presId="urn:microsoft.com/office/officeart/2005/8/layout/cycle6"/>
    <dgm:cxn modelId="{B877C62D-975A-41C7-A427-ABF2C1817062}" type="presOf" srcId="{F95F0758-122A-4C40-99F4-E68C133D63D1}" destId="{370CD7A6-B7EA-4DCF-A0D2-746759A5C0CB}" srcOrd="0" destOrd="0" presId="urn:microsoft.com/office/officeart/2005/8/layout/cycle6"/>
    <dgm:cxn modelId="{F46F926F-98E3-4143-A4BB-1C9BE546F329}" type="presOf" srcId="{9A2DA7C7-0192-4DFC-A407-553C7696812A}" destId="{B09B3F46-4020-43EE-9BE6-6066A928D88E}" srcOrd="0" destOrd="0" presId="urn:microsoft.com/office/officeart/2005/8/layout/cycle6"/>
    <dgm:cxn modelId="{BD5E3419-606F-4B29-991B-E50FF299F8BB}" type="presOf" srcId="{8340D66C-6F2C-4F70-B8E0-CB3108828CEB}" destId="{BFBBB9DC-E678-48EC-A9C8-BF9A5BD1E6AB}" srcOrd="0" destOrd="0" presId="urn:microsoft.com/office/officeart/2005/8/layout/cycle6"/>
    <dgm:cxn modelId="{8FB4C476-BE09-441F-8275-A9E3D4C9A764}" srcId="{8340D66C-6F2C-4F70-B8E0-CB3108828CEB}" destId="{A80E8856-1C92-40F0-B5F2-CEA5B4B43B83}" srcOrd="5" destOrd="0" parTransId="{D59E3780-6DD9-4AD2-91F9-58607709F5C9}" sibTransId="{F95F0758-122A-4C40-99F4-E68C133D63D1}"/>
    <dgm:cxn modelId="{7A30D026-0E2C-4370-9E28-5233D40057DC}" type="presOf" srcId="{57E575B9-3B94-4CDB-8B21-61028492A2F3}" destId="{3A327672-7049-44E5-8090-4648589CEAD3}" srcOrd="0" destOrd="0" presId="urn:microsoft.com/office/officeart/2005/8/layout/cycle6"/>
    <dgm:cxn modelId="{F8E31FCE-E4CD-453A-897D-93B17FDD9FAF}" type="presParOf" srcId="{BFBBB9DC-E678-48EC-A9C8-BF9A5BD1E6AB}" destId="{2A8C61E4-17D4-427A-A293-CA0022C081A4}" srcOrd="0" destOrd="0" presId="urn:microsoft.com/office/officeart/2005/8/layout/cycle6"/>
    <dgm:cxn modelId="{CC4CB3F4-F2BD-4005-8183-1BA35C08BF21}" type="presParOf" srcId="{BFBBB9DC-E678-48EC-A9C8-BF9A5BD1E6AB}" destId="{EAC828DD-C096-4C44-996B-7DAAEF93BC30}" srcOrd="1" destOrd="0" presId="urn:microsoft.com/office/officeart/2005/8/layout/cycle6"/>
    <dgm:cxn modelId="{C18D28DB-5E32-4808-9F54-F817C6DF730F}" type="presParOf" srcId="{BFBBB9DC-E678-48EC-A9C8-BF9A5BD1E6AB}" destId="{F37AEA10-53B1-48E8-814F-1117B4EF1116}" srcOrd="2" destOrd="0" presId="urn:microsoft.com/office/officeart/2005/8/layout/cycle6"/>
    <dgm:cxn modelId="{B3CAD2E2-FD2F-4821-B69F-6996E0A14720}" type="presParOf" srcId="{BFBBB9DC-E678-48EC-A9C8-BF9A5BD1E6AB}" destId="{65992B53-6E38-4721-8B45-08856267AE9F}" srcOrd="3" destOrd="0" presId="urn:microsoft.com/office/officeart/2005/8/layout/cycle6"/>
    <dgm:cxn modelId="{77E3DB92-26FD-4A0D-9776-F6BE97D444B4}" type="presParOf" srcId="{BFBBB9DC-E678-48EC-A9C8-BF9A5BD1E6AB}" destId="{9EC7FDB1-86BD-4CD2-B44D-3E8BD05DB255}" srcOrd="4" destOrd="0" presId="urn:microsoft.com/office/officeart/2005/8/layout/cycle6"/>
    <dgm:cxn modelId="{A042985A-4EBD-42CE-A76D-662F95A2DFA7}" type="presParOf" srcId="{BFBBB9DC-E678-48EC-A9C8-BF9A5BD1E6AB}" destId="{5C3707E0-AF9B-4072-8C98-66E540B2E7EE}" srcOrd="5" destOrd="0" presId="urn:microsoft.com/office/officeart/2005/8/layout/cycle6"/>
    <dgm:cxn modelId="{F5A2493A-9164-4BB7-A11C-675BD045E349}" type="presParOf" srcId="{BFBBB9DC-E678-48EC-A9C8-BF9A5BD1E6AB}" destId="{B41D01D7-29B6-47FD-B98A-05F8F40B2843}" srcOrd="6" destOrd="0" presId="urn:microsoft.com/office/officeart/2005/8/layout/cycle6"/>
    <dgm:cxn modelId="{FEA2CA12-3B7A-4A7F-B2C3-8E49F6EB9EF8}" type="presParOf" srcId="{BFBBB9DC-E678-48EC-A9C8-BF9A5BD1E6AB}" destId="{078492A4-AA72-4D52-961C-146C94B8CF96}" srcOrd="7" destOrd="0" presId="urn:microsoft.com/office/officeart/2005/8/layout/cycle6"/>
    <dgm:cxn modelId="{4C2434E3-710B-4E9E-AC62-9D50C06D181D}" type="presParOf" srcId="{BFBBB9DC-E678-48EC-A9C8-BF9A5BD1E6AB}" destId="{893CDAC1-8CE8-4BCC-AEB3-47412ED78195}" srcOrd="8" destOrd="0" presId="urn:microsoft.com/office/officeart/2005/8/layout/cycle6"/>
    <dgm:cxn modelId="{D24B3C5A-DB9A-495C-AE18-4C438FF0F271}" type="presParOf" srcId="{BFBBB9DC-E678-48EC-A9C8-BF9A5BD1E6AB}" destId="{1A1E2064-64B4-4F78-B623-B1AF1F8CACC1}" srcOrd="9" destOrd="0" presId="urn:microsoft.com/office/officeart/2005/8/layout/cycle6"/>
    <dgm:cxn modelId="{F762D8CA-9CA2-4A05-AF42-CC594FB2F39A}" type="presParOf" srcId="{BFBBB9DC-E678-48EC-A9C8-BF9A5BD1E6AB}" destId="{79C78946-7D43-4309-8A7F-45D7FF248CFF}" srcOrd="10" destOrd="0" presId="urn:microsoft.com/office/officeart/2005/8/layout/cycle6"/>
    <dgm:cxn modelId="{7E538F48-004F-41EF-B9B8-CD23F73CF1D5}" type="presParOf" srcId="{BFBBB9DC-E678-48EC-A9C8-BF9A5BD1E6AB}" destId="{3A327672-7049-44E5-8090-4648589CEAD3}" srcOrd="11" destOrd="0" presId="urn:microsoft.com/office/officeart/2005/8/layout/cycle6"/>
    <dgm:cxn modelId="{1347B9FE-0EC7-4A97-AC07-4454836F9651}" type="presParOf" srcId="{BFBBB9DC-E678-48EC-A9C8-BF9A5BD1E6AB}" destId="{3443FC32-8B7D-45FE-B616-0F44B8BB7CDC}" srcOrd="12" destOrd="0" presId="urn:microsoft.com/office/officeart/2005/8/layout/cycle6"/>
    <dgm:cxn modelId="{E1EA1F4B-0A72-451F-A449-C7638EC75F8B}" type="presParOf" srcId="{BFBBB9DC-E678-48EC-A9C8-BF9A5BD1E6AB}" destId="{B52742B2-D4AD-4AE1-B73E-810F30292424}" srcOrd="13" destOrd="0" presId="urn:microsoft.com/office/officeart/2005/8/layout/cycle6"/>
    <dgm:cxn modelId="{54D32EA6-E792-49B8-9BEC-CEF76518BC98}" type="presParOf" srcId="{BFBBB9DC-E678-48EC-A9C8-BF9A5BD1E6AB}" destId="{5D251F82-D079-4114-B361-831CE9035B29}" srcOrd="14" destOrd="0" presId="urn:microsoft.com/office/officeart/2005/8/layout/cycle6"/>
    <dgm:cxn modelId="{255E9169-03C8-42A9-AEA4-86EA91850855}" type="presParOf" srcId="{BFBBB9DC-E678-48EC-A9C8-BF9A5BD1E6AB}" destId="{3AB7D37D-5376-4B91-8DA5-E2A43687BB57}" srcOrd="15" destOrd="0" presId="urn:microsoft.com/office/officeart/2005/8/layout/cycle6"/>
    <dgm:cxn modelId="{A7CE4917-6F07-441B-8F57-5FFCA7825F2F}" type="presParOf" srcId="{BFBBB9DC-E678-48EC-A9C8-BF9A5BD1E6AB}" destId="{1579D999-249F-45B3-8FDF-3C0D484E969F}" srcOrd="16" destOrd="0" presId="urn:microsoft.com/office/officeart/2005/8/layout/cycle6"/>
    <dgm:cxn modelId="{7524D23F-3C1B-4115-B385-1F1FB7B563E8}" type="presParOf" srcId="{BFBBB9DC-E678-48EC-A9C8-BF9A5BD1E6AB}" destId="{370CD7A6-B7EA-4DCF-A0D2-746759A5C0CB}" srcOrd="17" destOrd="0" presId="urn:microsoft.com/office/officeart/2005/8/layout/cycle6"/>
    <dgm:cxn modelId="{5C14ECB4-0A29-4078-B11D-352051D6AAEA}" type="presParOf" srcId="{BFBBB9DC-E678-48EC-A9C8-BF9A5BD1E6AB}" destId="{B09B3F46-4020-43EE-9BE6-6066A928D88E}" srcOrd="18" destOrd="0" presId="urn:microsoft.com/office/officeart/2005/8/layout/cycle6"/>
    <dgm:cxn modelId="{DC974D30-29F7-4554-877E-9259BA8CFFCC}" type="presParOf" srcId="{BFBBB9DC-E678-48EC-A9C8-BF9A5BD1E6AB}" destId="{8238F56F-D371-4C08-977E-7DBBC9A06160}" srcOrd="19" destOrd="0" presId="urn:microsoft.com/office/officeart/2005/8/layout/cycle6"/>
    <dgm:cxn modelId="{7B0BF052-D55E-4492-B896-4A7E9FABE78E}" type="presParOf" srcId="{BFBBB9DC-E678-48EC-A9C8-BF9A5BD1E6AB}" destId="{C5F39E34-E016-4574-B319-CC3C1B9DFD5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28321-DF9C-4E20-AA1D-EFC2D4CD28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FFF3E3-01D6-4126-90FB-CF20A641242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dirty="0" smtClean="0"/>
            <a:t>І.</a:t>
          </a:r>
          <a:r>
            <a:rPr lang="en-US" sz="2000" dirty="0" smtClean="0"/>
            <a:t> </a:t>
          </a:r>
          <a:r>
            <a:rPr lang="uk-UA" sz="2000" dirty="0" smtClean="0"/>
            <a:t> Популяризація професійно-технічної освіти.</a:t>
          </a:r>
          <a:endParaRPr lang="uk-UA" sz="2000" dirty="0"/>
        </a:p>
      </dgm:t>
    </dgm:pt>
    <dgm:pt modelId="{EE9FB446-080A-40B9-ADFF-852CED11881E}" type="parTrans" cxnId="{12DFE705-8FF8-4A31-8BCD-6607EFFC43C2}">
      <dgm:prSet/>
      <dgm:spPr/>
      <dgm:t>
        <a:bodyPr/>
        <a:lstStyle/>
        <a:p>
          <a:endParaRPr lang="uk-UA" sz="2000"/>
        </a:p>
      </dgm:t>
    </dgm:pt>
    <dgm:pt modelId="{581D2D07-A7E5-4F6C-8FFE-74B0CB46703B}" type="sibTrans" cxnId="{12DFE705-8FF8-4A31-8BCD-6607EFFC43C2}">
      <dgm:prSet/>
      <dgm:spPr/>
      <dgm:t>
        <a:bodyPr/>
        <a:lstStyle/>
        <a:p>
          <a:endParaRPr lang="uk-UA" sz="2000"/>
        </a:p>
      </dgm:t>
    </dgm:pt>
    <dgm:pt modelId="{1A9212E9-A452-4619-823B-C781E777921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dirty="0" smtClean="0"/>
            <a:t>ІІІ. Модернізація інфраструктури та матеріально-технічної бази закладів ПТО.</a:t>
          </a:r>
          <a:endParaRPr lang="uk-UA" sz="2000" dirty="0"/>
        </a:p>
      </dgm:t>
    </dgm:pt>
    <dgm:pt modelId="{0E710756-2D8B-4E06-93B7-D5200A8722D1}" type="parTrans" cxnId="{A057190A-B857-4519-ADE7-119E7BCFF5B7}">
      <dgm:prSet/>
      <dgm:spPr/>
      <dgm:t>
        <a:bodyPr/>
        <a:lstStyle/>
        <a:p>
          <a:endParaRPr lang="uk-UA" sz="2000"/>
        </a:p>
      </dgm:t>
    </dgm:pt>
    <dgm:pt modelId="{115277DF-0C15-4AC5-80E2-0FBB66BCDF44}" type="sibTrans" cxnId="{A057190A-B857-4519-ADE7-119E7BCFF5B7}">
      <dgm:prSet/>
      <dgm:spPr/>
      <dgm:t>
        <a:bodyPr/>
        <a:lstStyle/>
        <a:p>
          <a:endParaRPr lang="uk-UA" sz="2000"/>
        </a:p>
      </dgm:t>
    </dgm:pt>
    <dgm:pt modelId="{CEE463BD-4899-4F92-B785-3F7C01233E3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sz="2000" dirty="0" smtClean="0"/>
            <a:t>ІІ. Взаємодія з роботодавцями  щодо підготовки якісних фахівців відповідно до сучасних потреб ринку праці.</a:t>
          </a:r>
          <a:endParaRPr lang="uk-UA" sz="2000" b="0" dirty="0"/>
        </a:p>
      </dgm:t>
    </dgm:pt>
    <dgm:pt modelId="{0C73390A-409A-48FB-B689-94D396B13D78}" type="sibTrans" cxnId="{51194C30-72EA-4B6F-A5C8-4B4B1C45604C}">
      <dgm:prSet/>
      <dgm:spPr/>
      <dgm:t>
        <a:bodyPr/>
        <a:lstStyle/>
        <a:p>
          <a:endParaRPr lang="uk-UA" sz="2000"/>
        </a:p>
      </dgm:t>
    </dgm:pt>
    <dgm:pt modelId="{1B79FD99-816E-42A0-B280-38856FA401B7}" type="parTrans" cxnId="{51194C30-72EA-4B6F-A5C8-4B4B1C45604C}">
      <dgm:prSet/>
      <dgm:spPr/>
      <dgm:t>
        <a:bodyPr/>
        <a:lstStyle/>
        <a:p>
          <a:endParaRPr lang="uk-UA" sz="2000"/>
        </a:p>
      </dgm:t>
    </dgm:pt>
    <dgm:pt modelId="{0F77EBC5-C62B-435F-9092-843A897EF485}" type="pres">
      <dgm:prSet presAssocID="{7D728321-DF9C-4E20-AA1D-EFC2D4CD28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E35A0C-8783-417E-9BAB-1757940110C0}" type="pres">
      <dgm:prSet presAssocID="{EDFFF3E3-01D6-4126-90FB-CF20A6412428}" presName="parentLin" presStyleCnt="0"/>
      <dgm:spPr/>
    </dgm:pt>
    <dgm:pt modelId="{04CB2B8A-8A38-4328-832E-3F7C2FA2A910}" type="pres">
      <dgm:prSet presAssocID="{EDFFF3E3-01D6-4126-90FB-CF20A6412428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B23B4E8-56BA-4971-A3B6-3278C7539441}" type="pres">
      <dgm:prSet presAssocID="{EDFFF3E3-01D6-4126-90FB-CF20A6412428}" presName="parentText" presStyleLbl="node1" presStyleIdx="0" presStyleCnt="3" custScaleX="142857" custScaleY="117476" custLinFactNeighborX="-21196" custLinFactNeighborY="152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uk-UA"/>
        </a:p>
      </dgm:t>
    </dgm:pt>
    <dgm:pt modelId="{1F969295-F82B-4838-8837-10FBC77F2FD1}" type="pres">
      <dgm:prSet presAssocID="{EDFFF3E3-01D6-4126-90FB-CF20A6412428}" presName="negativeSpace" presStyleCnt="0"/>
      <dgm:spPr/>
    </dgm:pt>
    <dgm:pt modelId="{97CED433-D212-4448-9042-5A4901F7F8B0}" type="pres">
      <dgm:prSet presAssocID="{EDFFF3E3-01D6-4126-90FB-CF20A6412428}" presName="childText" presStyleLbl="conFgAcc1" presStyleIdx="0" presStyleCnt="3">
        <dgm:presLayoutVars>
          <dgm:bulletEnabled val="1"/>
        </dgm:presLayoutVars>
      </dgm:prSet>
      <dgm:spPr/>
    </dgm:pt>
    <dgm:pt modelId="{EC88F568-DC43-4D22-B38D-394C63702E1E}" type="pres">
      <dgm:prSet presAssocID="{581D2D07-A7E5-4F6C-8FFE-74B0CB46703B}" presName="spaceBetweenRectangles" presStyleCnt="0"/>
      <dgm:spPr/>
    </dgm:pt>
    <dgm:pt modelId="{89AC32A2-FE5D-45C7-82F1-897A42297903}" type="pres">
      <dgm:prSet presAssocID="{CEE463BD-4899-4F92-B785-3F7C01233E3F}" presName="parentLin" presStyleCnt="0"/>
      <dgm:spPr/>
    </dgm:pt>
    <dgm:pt modelId="{55FE28CC-266A-418E-8A95-BB79F05714DF}" type="pres">
      <dgm:prSet presAssocID="{CEE463BD-4899-4F92-B785-3F7C01233E3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A2A9B67C-6958-415B-8A98-061DA7D0CCEC}" type="pres">
      <dgm:prSet presAssocID="{CEE463BD-4899-4F92-B785-3F7C01233E3F}" presName="parentText" presStyleLbl="node1" presStyleIdx="1" presStyleCnt="3" custScaleX="142857" custScaleY="120811" custLinFactNeighborX="17949" custLinFactNeighborY="308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B3F5C88F-8583-4CCA-9BDD-C163F96C466A}" type="pres">
      <dgm:prSet presAssocID="{CEE463BD-4899-4F92-B785-3F7C01233E3F}" presName="negativeSpace" presStyleCnt="0"/>
      <dgm:spPr/>
    </dgm:pt>
    <dgm:pt modelId="{87860A22-A610-4597-9C1E-14F4E65F3BA8}" type="pres">
      <dgm:prSet presAssocID="{CEE463BD-4899-4F92-B785-3F7C01233E3F}" presName="childText" presStyleLbl="conFgAcc1" presStyleIdx="1" presStyleCnt="3">
        <dgm:presLayoutVars>
          <dgm:bulletEnabled val="1"/>
        </dgm:presLayoutVars>
      </dgm:prSet>
      <dgm:spPr/>
    </dgm:pt>
    <dgm:pt modelId="{B0498E00-224C-4E48-833F-D2E685BB2987}" type="pres">
      <dgm:prSet presAssocID="{0C73390A-409A-48FB-B689-94D396B13D78}" presName="spaceBetweenRectangles" presStyleCnt="0"/>
      <dgm:spPr/>
    </dgm:pt>
    <dgm:pt modelId="{72172BDC-53CB-4F90-8B5C-F649012D7D78}" type="pres">
      <dgm:prSet presAssocID="{1A9212E9-A452-4619-823B-C781E7779211}" presName="parentLin" presStyleCnt="0"/>
      <dgm:spPr/>
    </dgm:pt>
    <dgm:pt modelId="{B14922E7-232E-41E1-998B-6018BB19ADFB}" type="pres">
      <dgm:prSet presAssocID="{1A9212E9-A452-4619-823B-C781E777921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1A70513E-838F-43CE-B9C0-447C47A8FDCE}" type="pres">
      <dgm:prSet presAssocID="{1A9212E9-A452-4619-823B-C781E7779211}" presName="parentText" presStyleLbl="node1" presStyleIdx="2" presStyleCnt="3" custScaleX="142857" custScaleY="119285" custLinFactNeighborX="0" custLinFactNeighborY="-2706">
        <dgm:presLayoutVars>
          <dgm:chMax val="0"/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uk-UA"/>
        </a:p>
      </dgm:t>
    </dgm:pt>
    <dgm:pt modelId="{0CDA4C64-8324-4307-9FE9-48AFD15942DC}" type="pres">
      <dgm:prSet presAssocID="{1A9212E9-A452-4619-823B-C781E7779211}" presName="negativeSpace" presStyleCnt="0"/>
      <dgm:spPr/>
    </dgm:pt>
    <dgm:pt modelId="{C6413DB7-7E91-4027-A6BD-FEDEF0E787A3}" type="pres">
      <dgm:prSet presAssocID="{1A9212E9-A452-4619-823B-C781E77792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E56C02-C519-4C02-8A59-A8585D52102B}" type="presOf" srcId="{1A9212E9-A452-4619-823B-C781E7779211}" destId="{1A70513E-838F-43CE-B9C0-447C47A8FDCE}" srcOrd="1" destOrd="0" presId="urn:microsoft.com/office/officeart/2005/8/layout/list1"/>
    <dgm:cxn modelId="{A057190A-B857-4519-ADE7-119E7BCFF5B7}" srcId="{7D728321-DF9C-4E20-AA1D-EFC2D4CD2802}" destId="{1A9212E9-A452-4619-823B-C781E7779211}" srcOrd="2" destOrd="0" parTransId="{0E710756-2D8B-4E06-93B7-D5200A8722D1}" sibTransId="{115277DF-0C15-4AC5-80E2-0FBB66BCDF44}"/>
    <dgm:cxn modelId="{D16ADA44-B78C-40D4-8F10-6434DC277174}" type="presOf" srcId="{EDFFF3E3-01D6-4126-90FB-CF20A6412428}" destId="{04CB2B8A-8A38-4328-832E-3F7C2FA2A910}" srcOrd="0" destOrd="0" presId="urn:microsoft.com/office/officeart/2005/8/layout/list1"/>
    <dgm:cxn modelId="{A58F1B87-D91C-457A-879D-7FAD32EB84F6}" type="presOf" srcId="{EDFFF3E3-01D6-4126-90FB-CF20A6412428}" destId="{DB23B4E8-56BA-4971-A3B6-3278C7539441}" srcOrd="1" destOrd="0" presId="urn:microsoft.com/office/officeart/2005/8/layout/list1"/>
    <dgm:cxn modelId="{E931CCF9-94D5-414C-90EA-262EAD9A61F6}" type="presOf" srcId="{CEE463BD-4899-4F92-B785-3F7C01233E3F}" destId="{55FE28CC-266A-418E-8A95-BB79F05714DF}" srcOrd="0" destOrd="0" presId="urn:microsoft.com/office/officeart/2005/8/layout/list1"/>
    <dgm:cxn modelId="{0A56280B-6878-4874-8F2C-0035468C879C}" type="presOf" srcId="{1A9212E9-A452-4619-823B-C781E7779211}" destId="{B14922E7-232E-41E1-998B-6018BB19ADFB}" srcOrd="0" destOrd="0" presId="urn:microsoft.com/office/officeart/2005/8/layout/list1"/>
    <dgm:cxn modelId="{12DFE705-8FF8-4A31-8BCD-6607EFFC43C2}" srcId="{7D728321-DF9C-4E20-AA1D-EFC2D4CD2802}" destId="{EDFFF3E3-01D6-4126-90FB-CF20A6412428}" srcOrd="0" destOrd="0" parTransId="{EE9FB446-080A-40B9-ADFF-852CED11881E}" sibTransId="{581D2D07-A7E5-4F6C-8FFE-74B0CB46703B}"/>
    <dgm:cxn modelId="{0BF27CAF-26B9-4F7E-8CBD-7A6A0F66F0A9}" type="presOf" srcId="{7D728321-DF9C-4E20-AA1D-EFC2D4CD2802}" destId="{0F77EBC5-C62B-435F-9092-843A897EF485}" srcOrd="0" destOrd="0" presId="urn:microsoft.com/office/officeart/2005/8/layout/list1"/>
    <dgm:cxn modelId="{FF6149C5-B3F7-4C1C-9AEE-9558770E6FFF}" type="presOf" srcId="{CEE463BD-4899-4F92-B785-3F7C01233E3F}" destId="{A2A9B67C-6958-415B-8A98-061DA7D0CCEC}" srcOrd="1" destOrd="0" presId="urn:microsoft.com/office/officeart/2005/8/layout/list1"/>
    <dgm:cxn modelId="{51194C30-72EA-4B6F-A5C8-4B4B1C45604C}" srcId="{7D728321-DF9C-4E20-AA1D-EFC2D4CD2802}" destId="{CEE463BD-4899-4F92-B785-3F7C01233E3F}" srcOrd="1" destOrd="0" parTransId="{1B79FD99-816E-42A0-B280-38856FA401B7}" sibTransId="{0C73390A-409A-48FB-B689-94D396B13D78}"/>
    <dgm:cxn modelId="{DD248DCF-415D-45B2-844F-40CAE2E20CB2}" type="presParOf" srcId="{0F77EBC5-C62B-435F-9092-843A897EF485}" destId="{4CE35A0C-8783-417E-9BAB-1757940110C0}" srcOrd="0" destOrd="0" presId="urn:microsoft.com/office/officeart/2005/8/layout/list1"/>
    <dgm:cxn modelId="{D2C2E68C-E01D-4BE2-B8D5-82D1E37FEAF1}" type="presParOf" srcId="{4CE35A0C-8783-417E-9BAB-1757940110C0}" destId="{04CB2B8A-8A38-4328-832E-3F7C2FA2A910}" srcOrd="0" destOrd="0" presId="urn:microsoft.com/office/officeart/2005/8/layout/list1"/>
    <dgm:cxn modelId="{C2A9F7DD-FA0F-430D-818B-09101C40AF35}" type="presParOf" srcId="{4CE35A0C-8783-417E-9BAB-1757940110C0}" destId="{DB23B4E8-56BA-4971-A3B6-3278C7539441}" srcOrd="1" destOrd="0" presId="urn:microsoft.com/office/officeart/2005/8/layout/list1"/>
    <dgm:cxn modelId="{C3FC29E0-A5BD-4556-A3E7-D5273EF18E63}" type="presParOf" srcId="{0F77EBC5-C62B-435F-9092-843A897EF485}" destId="{1F969295-F82B-4838-8837-10FBC77F2FD1}" srcOrd="1" destOrd="0" presId="urn:microsoft.com/office/officeart/2005/8/layout/list1"/>
    <dgm:cxn modelId="{5E44F418-7575-4E80-B38B-1ADAAB6979D1}" type="presParOf" srcId="{0F77EBC5-C62B-435F-9092-843A897EF485}" destId="{97CED433-D212-4448-9042-5A4901F7F8B0}" srcOrd="2" destOrd="0" presId="urn:microsoft.com/office/officeart/2005/8/layout/list1"/>
    <dgm:cxn modelId="{70536AB4-960C-418F-BD4E-679C48F7D90F}" type="presParOf" srcId="{0F77EBC5-C62B-435F-9092-843A897EF485}" destId="{EC88F568-DC43-4D22-B38D-394C63702E1E}" srcOrd="3" destOrd="0" presId="urn:microsoft.com/office/officeart/2005/8/layout/list1"/>
    <dgm:cxn modelId="{B43E190A-DE34-4921-AD07-F9BB2CA8DDE3}" type="presParOf" srcId="{0F77EBC5-C62B-435F-9092-843A897EF485}" destId="{89AC32A2-FE5D-45C7-82F1-897A42297903}" srcOrd="4" destOrd="0" presId="urn:microsoft.com/office/officeart/2005/8/layout/list1"/>
    <dgm:cxn modelId="{EA49385D-9D7A-41BE-9632-974EFAB7378E}" type="presParOf" srcId="{89AC32A2-FE5D-45C7-82F1-897A42297903}" destId="{55FE28CC-266A-418E-8A95-BB79F05714DF}" srcOrd="0" destOrd="0" presId="urn:microsoft.com/office/officeart/2005/8/layout/list1"/>
    <dgm:cxn modelId="{FA1147CF-A5A8-4944-8266-7461A73374B7}" type="presParOf" srcId="{89AC32A2-FE5D-45C7-82F1-897A42297903}" destId="{A2A9B67C-6958-415B-8A98-061DA7D0CCEC}" srcOrd="1" destOrd="0" presId="urn:microsoft.com/office/officeart/2005/8/layout/list1"/>
    <dgm:cxn modelId="{3C2FF88F-097B-4D4A-A49E-4A546939070D}" type="presParOf" srcId="{0F77EBC5-C62B-435F-9092-843A897EF485}" destId="{B3F5C88F-8583-4CCA-9BDD-C163F96C466A}" srcOrd="5" destOrd="0" presId="urn:microsoft.com/office/officeart/2005/8/layout/list1"/>
    <dgm:cxn modelId="{6A59980E-A533-48BB-B4CA-BCF7A5CEEE9C}" type="presParOf" srcId="{0F77EBC5-C62B-435F-9092-843A897EF485}" destId="{87860A22-A610-4597-9C1E-14F4E65F3BA8}" srcOrd="6" destOrd="0" presId="urn:microsoft.com/office/officeart/2005/8/layout/list1"/>
    <dgm:cxn modelId="{4C1F3FB3-AD1C-4170-A665-17B6B40CBD95}" type="presParOf" srcId="{0F77EBC5-C62B-435F-9092-843A897EF485}" destId="{B0498E00-224C-4E48-833F-D2E685BB2987}" srcOrd="7" destOrd="0" presId="urn:microsoft.com/office/officeart/2005/8/layout/list1"/>
    <dgm:cxn modelId="{DB41B898-1360-4EF0-ACA3-079174C35C7B}" type="presParOf" srcId="{0F77EBC5-C62B-435F-9092-843A897EF485}" destId="{72172BDC-53CB-4F90-8B5C-F649012D7D78}" srcOrd="8" destOrd="0" presId="urn:microsoft.com/office/officeart/2005/8/layout/list1"/>
    <dgm:cxn modelId="{C61DD61C-5E70-4A64-8DE0-15E0EA32FFC7}" type="presParOf" srcId="{72172BDC-53CB-4F90-8B5C-F649012D7D78}" destId="{B14922E7-232E-41E1-998B-6018BB19ADFB}" srcOrd="0" destOrd="0" presId="urn:microsoft.com/office/officeart/2005/8/layout/list1"/>
    <dgm:cxn modelId="{0054EC06-71A2-40A9-96A2-C04276DEBFEB}" type="presParOf" srcId="{72172BDC-53CB-4F90-8B5C-F649012D7D78}" destId="{1A70513E-838F-43CE-B9C0-447C47A8FDCE}" srcOrd="1" destOrd="0" presId="urn:microsoft.com/office/officeart/2005/8/layout/list1"/>
    <dgm:cxn modelId="{903F7233-9754-4D3F-8420-CB9BAE8BB31A}" type="presParOf" srcId="{0F77EBC5-C62B-435F-9092-843A897EF485}" destId="{0CDA4C64-8324-4307-9FE9-48AFD15942DC}" srcOrd="9" destOrd="0" presId="urn:microsoft.com/office/officeart/2005/8/layout/list1"/>
    <dgm:cxn modelId="{35BE07A7-A641-4A73-B2E2-649759573FEC}" type="presParOf" srcId="{0F77EBC5-C62B-435F-9092-843A897EF485}" destId="{C6413DB7-7E91-4027-A6BD-FEDEF0E787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124EC-247F-495B-A67A-9FA005F854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DD22784-4EEE-4C06-9D21-92969F810533}">
      <dgm:prSet phldrT="[Текст]"/>
      <dgm:spPr>
        <a:solidFill>
          <a:srgbClr val="FF9933"/>
        </a:solidFill>
      </dgm:spPr>
      <dgm:t>
        <a:bodyPr/>
        <a:lstStyle/>
        <a:p>
          <a:r>
            <a:rPr lang="uk-UA" dirty="0" smtClean="0"/>
            <a:t>2 ПТО</a:t>
          </a:r>
          <a:endParaRPr lang="uk-UA" dirty="0"/>
        </a:p>
      </dgm:t>
    </dgm:pt>
    <dgm:pt modelId="{F593C7AC-9CEC-4813-8D3A-9B1BAA75659B}" type="parTrans" cxnId="{C319220E-1127-4A1C-A4C9-230EDDACD657}">
      <dgm:prSet/>
      <dgm:spPr/>
      <dgm:t>
        <a:bodyPr/>
        <a:lstStyle/>
        <a:p>
          <a:endParaRPr lang="uk-UA"/>
        </a:p>
      </dgm:t>
    </dgm:pt>
    <dgm:pt modelId="{D1E451DB-4F88-4556-95AD-9C061B33D309}" type="sibTrans" cxnId="{C319220E-1127-4A1C-A4C9-230EDDACD657}">
      <dgm:prSet/>
      <dgm:spPr/>
      <dgm:t>
        <a:bodyPr/>
        <a:lstStyle/>
        <a:p>
          <a:endParaRPr lang="uk-UA"/>
        </a:p>
      </dgm:t>
    </dgm:pt>
    <dgm:pt modelId="{8426E275-3AF1-49E8-B2EC-9B78E07B63C8}">
      <dgm:prSet phldrT="[Текст]"/>
      <dgm:spPr>
        <a:solidFill>
          <a:srgbClr val="FF9933"/>
        </a:solidFill>
      </dgm:spPr>
      <dgm:t>
        <a:bodyPr/>
        <a:lstStyle/>
        <a:p>
          <a:r>
            <a:rPr lang="uk-UA" dirty="0" smtClean="0"/>
            <a:t>14 учнів з особливими освітніми потребами</a:t>
          </a:r>
          <a:endParaRPr lang="uk-UA" dirty="0"/>
        </a:p>
      </dgm:t>
    </dgm:pt>
    <dgm:pt modelId="{0276AE91-F1B3-430C-A59D-4F9ADB41E8C5}" type="parTrans" cxnId="{BE41B5F2-C52C-40CD-8C57-366C47571878}">
      <dgm:prSet/>
      <dgm:spPr/>
      <dgm:t>
        <a:bodyPr/>
        <a:lstStyle/>
        <a:p>
          <a:endParaRPr lang="uk-UA"/>
        </a:p>
      </dgm:t>
    </dgm:pt>
    <dgm:pt modelId="{61E93D6D-C47F-4879-9D8A-E40BE60FB240}" type="sibTrans" cxnId="{BE41B5F2-C52C-40CD-8C57-366C47571878}">
      <dgm:prSet/>
      <dgm:spPr/>
      <dgm:t>
        <a:bodyPr/>
        <a:lstStyle/>
        <a:p>
          <a:endParaRPr lang="uk-UA"/>
        </a:p>
      </dgm:t>
    </dgm:pt>
    <dgm:pt modelId="{C4E4AC9E-B7B0-4619-8EB1-381A0BE46BB0}">
      <dgm:prSet phldrT="[Текст]"/>
      <dgm:spPr>
        <a:solidFill>
          <a:srgbClr val="FF9933"/>
        </a:solidFill>
      </dgm:spPr>
      <dgm:t>
        <a:bodyPr/>
        <a:lstStyle/>
        <a:p>
          <a:r>
            <a:rPr lang="uk-UA" dirty="0" smtClean="0"/>
            <a:t>КЗ ЛОР «Багатопрофільний НРЦ </a:t>
          </a:r>
          <a:r>
            <a:rPr lang="uk-UA" dirty="0" err="1" smtClean="0"/>
            <a:t>св</a:t>
          </a:r>
          <a:r>
            <a:rPr lang="uk-UA" dirty="0" smtClean="0"/>
            <a:t>. Миколая»</a:t>
          </a:r>
          <a:endParaRPr lang="uk-UA" dirty="0"/>
        </a:p>
      </dgm:t>
    </dgm:pt>
    <dgm:pt modelId="{FAE07122-7BD3-4701-98D6-D0EF23427029}" type="sibTrans" cxnId="{A8D4A2E1-0C72-47BD-8DFC-E5894A060BEB}">
      <dgm:prSet/>
      <dgm:spPr/>
      <dgm:t>
        <a:bodyPr/>
        <a:lstStyle/>
        <a:p>
          <a:endParaRPr lang="uk-UA"/>
        </a:p>
      </dgm:t>
    </dgm:pt>
    <dgm:pt modelId="{53B4EE8F-3205-43CF-B156-1AD02B025D69}" type="parTrans" cxnId="{A8D4A2E1-0C72-47BD-8DFC-E5894A060BEB}">
      <dgm:prSet/>
      <dgm:spPr/>
      <dgm:t>
        <a:bodyPr/>
        <a:lstStyle/>
        <a:p>
          <a:endParaRPr lang="uk-UA"/>
        </a:p>
      </dgm:t>
    </dgm:pt>
    <dgm:pt modelId="{914BCC9A-577F-434D-B216-889F41103CA0}" type="pres">
      <dgm:prSet presAssocID="{313124EC-247F-495B-A67A-9FA005F854ED}" presName="Name0" presStyleCnt="0">
        <dgm:presLayoutVars>
          <dgm:dir/>
          <dgm:resizeHandles val="exact"/>
        </dgm:presLayoutVars>
      </dgm:prSet>
      <dgm:spPr/>
    </dgm:pt>
    <dgm:pt modelId="{BBC56391-9166-4AAF-B73F-932CAF8048C1}" type="pres">
      <dgm:prSet presAssocID="{2DD22784-4EEE-4C06-9D21-92969F8105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E85552-276F-4B29-9DBE-13ABB1A017D5}" type="pres">
      <dgm:prSet presAssocID="{D1E451DB-4F88-4556-95AD-9C061B33D3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75BD86D-EE39-4550-9229-10079DE77223}" type="pres">
      <dgm:prSet presAssocID="{D1E451DB-4F88-4556-95AD-9C061B33D3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F749132-EA54-4A44-8C17-D98D494BC537}" type="pres">
      <dgm:prSet presAssocID="{C4E4AC9E-B7B0-4619-8EB1-381A0BE46B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9B258A-3E47-4B2E-8260-121D1BAA48CF}" type="pres">
      <dgm:prSet presAssocID="{FAE07122-7BD3-4701-98D6-D0EF2342702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4AD4C3-A4DE-4B1B-8028-DD9BB64B3636}" type="pres">
      <dgm:prSet presAssocID="{FAE07122-7BD3-4701-98D6-D0EF2342702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9B936D1-1A75-4AD6-81C2-15ED7259B1DB}" type="pres">
      <dgm:prSet presAssocID="{8426E275-3AF1-49E8-B2EC-9B78E07B63C8}" presName="node" presStyleLbl="node1" presStyleIdx="2" presStyleCnt="3" custLinFactNeighborX="8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4F5ABF-7E9E-4096-849F-B7252CC201FD}" type="presOf" srcId="{8426E275-3AF1-49E8-B2EC-9B78E07B63C8}" destId="{C9B936D1-1A75-4AD6-81C2-15ED7259B1DB}" srcOrd="0" destOrd="0" presId="urn:microsoft.com/office/officeart/2005/8/layout/process1"/>
    <dgm:cxn modelId="{F8C467FA-7C12-4BAB-B3D8-D04B5B43A3F0}" type="presOf" srcId="{D1E451DB-4F88-4556-95AD-9C061B33D309}" destId="{1DE85552-276F-4B29-9DBE-13ABB1A017D5}" srcOrd="0" destOrd="0" presId="urn:microsoft.com/office/officeart/2005/8/layout/process1"/>
    <dgm:cxn modelId="{C4CDB01F-2532-4EAD-98FD-B68589AC0ECC}" type="presOf" srcId="{D1E451DB-4F88-4556-95AD-9C061B33D309}" destId="{C75BD86D-EE39-4550-9229-10079DE77223}" srcOrd="1" destOrd="0" presId="urn:microsoft.com/office/officeart/2005/8/layout/process1"/>
    <dgm:cxn modelId="{A8D4A2E1-0C72-47BD-8DFC-E5894A060BEB}" srcId="{313124EC-247F-495B-A67A-9FA005F854ED}" destId="{C4E4AC9E-B7B0-4619-8EB1-381A0BE46BB0}" srcOrd="1" destOrd="0" parTransId="{53B4EE8F-3205-43CF-B156-1AD02B025D69}" sibTransId="{FAE07122-7BD3-4701-98D6-D0EF23427029}"/>
    <dgm:cxn modelId="{BBD50599-0CBF-4F47-9FF2-956010AE5248}" type="presOf" srcId="{FAE07122-7BD3-4701-98D6-D0EF23427029}" destId="{264AD4C3-A4DE-4B1B-8028-DD9BB64B3636}" srcOrd="1" destOrd="0" presId="urn:microsoft.com/office/officeart/2005/8/layout/process1"/>
    <dgm:cxn modelId="{063EE2E0-7185-4281-BB3F-585F9C14E9BA}" type="presOf" srcId="{C4E4AC9E-B7B0-4619-8EB1-381A0BE46BB0}" destId="{4F749132-EA54-4A44-8C17-D98D494BC537}" srcOrd="0" destOrd="0" presId="urn:microsoft.com/office/officeart/2005/8/layout/process1"/>
    <dgm:cxn modelId="{520B55D4-AD71-44B0-88EB-6D15D341E311}" type="presOf" srcId="{FAE07122-7BD3-4701-98D6-D0EF23427029}" destId="{2D9B258A-3E47-4B2E-8260-121D1BAA48CF}" srcOrd="0" destOrd="0" presId="urn:microsoft.com/office/officeart/2005/8/layout/process1"/>
    <dgm:cxn modelId="{C319220E-1127-4A1C-A4C9-230EDDACD657}" srcId="{313124EC-247F-495B-A67A-9FA005F854ED}" destId="{2DD22784-4EEE-4C06-9D21-92969F810533}" srcOrd="0" destOrd="0" parTransId="{F593C7AC-9CEC-4813-8D3A-9B1BAA75659B}" sibTransId="{D1E451DB-4F88-4556-95AD-9C061B33D309}"/>
    <dgm:cxn modelId="{AD0DE2BC-D2D6-4B14-B0FE-18E4D6AFDD6D}" type="presOf" srcId="{313124EC-247F-495B-A67A-9FA005F854ED}" destId="{914BCC9A-577F-434D-B216-889F41103CA0}" srcOrd="0" destOrd="0" presId="urn:microsoft.com/office/officeart/2005/8/layout/process1"/>
    <dgm:cxn modelId="{7E74CD84-8AAD-4681-B9D8-24D79A39E272}" type="presOf" srcId="{2DD22784-4EEE-4C06-9D21-92969F810533}" destId="{BBC56391-9166-4AAF-B73F-932CAF8048C1}" srcOrd="0" destOrd="0" presId="urn:microsoft.com/office/officeart/2005/8/layout/process1"/>
    <dgm:cxn modelId="{BE41B5F2-C52C-40CD-8C57-366C47571878}" srcId="{313124EC-247F-495B-A67A-9FA005F854ED}" destId="{8426E275-3AF1-49E8-B2EC-9B78E07B63C8}" srcOrd="2" destOrd="0" parTransId="{0276AE91-F1B3-430C-A59D-4F9ADB41E8C5}" sibTransId="{61E93D6D-C47F-4879-9D8A-E40BE60FB240}"/>
    <dgm:cxn modelId="{1416E975-59CA-40C9-8246-E80B9E2BAFF3}" type="presParOf" srcId="{914BCC9A-577F-434D-B216-889F41103CA0}" destId="{BBC56391-9166-4AAF-B73F-932CAF8048C1}" srcOrd="0" destOrd="0" presId="urn:microsoft.com/office/officeart/2005/8/layout/process1"/>
    <dgm:cxn modelId="{4B095BA5-4C41-466F-8BD1-4026D8BAC60F}" type="presParOf" srcId="{914BCC9A-577F-434D-B216-889F41103CA0}" destId="{1DE85552-276F-4B29-9DBE-13ABB1A017D5}" srcOrd="1" destOrd="0" presId="urn:microsoft.com/office/officeart/2005/8/layout/process1"/>
    <dgm:cxn modelId="{F599ECE9-6648-49A9-940E-E758492CEE10}" type="presParOf" srcId="{1DE85552-276F-4B29-9DBE-13ABB1A017D5}" destId="{C75BD86D-EE39-4550-9229-10079DE77223}" srcOrd="0" destOrd="0" presId="urn:microsoft.com/office/officeart/2005/8/layout/process1"/>
    <dgm:cxn modelId="{6FDA8CC1-32C2-4117-83A4-0D3D0175D927}" type="presParOf" srcId="{914BCC9A-577F-434D-B216-889F41103CA0}" destId="{4F749132-EA54-4A44-8C17-D98D494BC537}" srcOrd="2" destOrd="0" presId="urn:microsoft.com/office/officeart/2005/8/layout/process1"/>
    <dgm:cxn modelId="{89B9D00C-94D0-43D4-939F-C9F3B17E5D4B}" type="presParOf" srcId="{914BCC9A-577F-434D-B216-889F41103CA0}" destId="{2D9B258A-3E47-4B2E-8260-121D1BAA48CF}" srcOrd="3" destOrd="0" presId="urn:microsoft.com/office/officeart/2005/8/layout/process1"/>
    <dgm:cxn modelId="{222D16FE-D671-4CF1-A3F6-DF613B86F338}" type="presParOf" srcId="{2D9B258A-3E47-4B2E-8260-121D1BAA48CF}" destId="{264AD4C3-A4DE-4B1B-8028-DD9BB64B3636}" srcOrd="0" destOrd="0" presId="urn:microsoft.com/office/officeart/2005/8/layout/process1"/>
    <dgm:cxn modelId="{1996FCD6-09B4-4461-81A0-FC6529D3A5F2}" type="presParOf" srcId="{914BCC9A-577F-434D-B216-889F41103CA0}" destId="{C9B936D1-1A75-4AD6-81C2-15ED7259B1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124EC-247F-495B-A67A-9FA005F854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DD22784-4EEE-4C06-9D21-92969F81053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dirty="0" smtClean="0"/>
            <a:t>4 ПТО</a:t>
          </a:r>
          <a:endParaRPr lang="uk-UA" dirty="0"/>
        </a:p>
      </dgm:t>
    </dgm:pt>
    <dgm:pt modelId="{F593C7AC-9CEC-4813-8D3A-9B1BAA75659B}" type="parTrans" cxnId="{C319220E-1127-4A1C-A4C9-230EDDACD657}">
      <dgm:prSet/>
      <dgm:spPr/>
      <dgm:t>
        <a:bodyPr/>
        <a:lstStyle/>
        <a:p>
          <a:pPr algn="ctr"/>
          <a:endParaRPr lang="uk-UA"/>
        </a:p>
      </dgm:t>
    </dgm:pt>
    <dgm:pt modelId="{D1E451DB-4F88-4556-95AD-9C061B33D309}" type="sibTrans" cxnId="{C319220E-1127-4A1C-A4C9-230EDDACD657}">
      <dgm:prSet/>
      <dgm:spPr/>
      <dgm:t>
        <a:bodyPr/>
        <a:lstStyle/>
        <a:p>
          <a:pPr algn="ctr"/>
          <a:endParaRPr lang="uk-UA"/>
        </a:p>
      </dgm:t>
    </dgm:pt>
    <dgm:pt modelId="{C4E4AC9E-B7B0-4619-8EB1-381A0BE46BB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dirty="0" smtClean="0"/>
            <a:t>5 шкіл</a:t>
          </a:r>
          <a:endParaRPr lang="uk-UA" dirty="0"/>
        </a:p>
      </dgm:t>
    </dgm:pt>
    <dgm:pt modelId="{53B4EE8F-3205-43CF-B156-1AD02B025D69}" type="parTrans" cxnId="{A8D4A2E1-0C72-47BD-8DFC-E5894A060BEB}">
      <dgm:prSet/>
      <dgm:spPr/>
      <dgm:t>
        <a:bodyPr/>
        <a:lstStyle/>
        <a:p>
          <a:pPr algn="ctr"/>
          <a:endParaRPr lang="uk-UA"/>
        </a:p>
      </dgm:t>
    </dgm:pt>
    <dgm:pt modelId="{FAE07122-7BD3-4701-98D6-D0EF23427029}" type="sibTrans" cxnId="{A8D4A2E1-0C72-47BD-8DFC-E5894A060BEB}">
      <dgm:prSet/>
      <dgm:spPr/>
      <dgm:t>
        <a:bodyPr/>
        <a:lstStyle/>
        <a:p>
          <a:pPr algn="ctr"/>
          <a:endParaRPr lang="uk-UA"/>
        </a:p>
      </dgm:t>
    </dgm:pt>
    <dgm:pt modelId="{8426E275-3AF1-49E8-B2EC-9B78E07B63C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dirty="0" smtClean="0"/>
            <a:t>34 класи (850 учнів)</a:t>
          </a:r>
          <a:endParaRPr lang="uk-UA" dirty="0"/>
        </a:p>
      </dgm:t>
    </dgm:pt>
    <dgm:pt modelId="{0276AE91-F1B3-430C-A59D-4F9ADB41E8C5}" type="parTrans" cxnId="{BE41B5F2-C52C-40CD-8C57-366C47571878}">
      <dgm:prSet/>
      <dgm:spPr/>
      <dgm:t>
        <a:bodyPr/>
        <a:lstStyle/>
        <a:p>
          <a:pPr algn="ctr"/>
          <a:endParaRPr lang="uk-UA"/>
        </a:p>
      </dgm:t>
    </dgm:pt>
    <dgm:pt modelId="{61E93D6D-C47F-4879-9D8A-E40BE60FB240}" type="sibTrans" cxnId="{BE41B5F2-C52C-40CD-8C57-366C47571878}">
      <dgm:prSet/>
      <dgm:spPr/>
      <dgm:t>
        <a:bodyPr/>
        <a:lstStyle/>
        <a:p>
          <a:pPr algn="ctr"/>
          <a:endParaRPr lang="uk-UA"/>
        </a:p>
      </dgm:t>
    </dgm:pt>
    <dgm:pt modelId="{914BCC9A-577F-434D-B216-889F41103CA0}" type="pres">
      <dgm:prSet presAssocID="{313124EC-247F-495B-A67A-9FA005F854ED}" presName="Name0" presStyleCnt="0">
        <dgm:presLayoutVars>
          <dgm:dir/>
          <dgm:resizeHandles val="exact"/>
        </dgm:presLayoutVars>
      </dgm:prSet>
      <dgm:spPr/>
    </dgm:pt>
    <dgm:pt modelId="{BBC56391-9166-4AAF-B73F-932CAF8048C1}" type="pres">
      <dgm:prSet presAssocID="{2DD22784-4EEE-4C06-9D21-92969F8105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E85552-276F-4B29-9DBE-13ABB1A017D5}" type="pres">
      <dgm:prSet presAssocID="{D1E451DB-4F88-4556-95AD-9C061B33D3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75BD86D-EE39-4550-9229-10079DE77223}" type="pres">
      <dgm:prSet presAssocID="{D1E451DB-4F88-4556-95AD-9C061B33D3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F749132-EA54-4A44-8C17-D98D494BC537}" type="pres">
      <dgm:prSet presAssocID="{C4E4AC9E-B7B0-4619-8EB1-381A0BE46B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B258A-3E47-4B2E-8260-121D1BAA48CF}" type="pres">
      <dgm:prSet presAssocID="{FAE07122-7BD3-4701-98D6-D0EF2342702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4AD4C3-A4DE-4B1B-8028-DD9BB64B3636}" type="pres">
      <dgm:prSet presAssocID="{FAE07122-7BD3-4701-98D6-D0EF2342702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9B936D1-1A75-4AD6-81C2-15ED7259B1DB}" type="pres">
      <dgm:prSet presAssocID="{8426E275-3AF1-49E8-B2EC-9B78E07B63C8}" presName="node" presStyleLbl="node1" presStyleIdx="2" presStyleCnt="3" custLinFactNeighborX="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F5ABF-7E9E-4096-849F-B7252CC201FD}" type="presOf" srcId="{8426E275-3AF1-49E8-B2EC-9B78E07B63C8}" destId="{C9B936D1-1A75-4AD6-81C2-15ED7259B1DB}" srcOrd="0" destOrd="0" presId="urn:microsoft.com/office/officeart/2005/8/layout/process1"/>
    <dgm:cxn modelId="{F8C467FA-7C12-4BAB-B3D8-D04B5B43A3F0}" type="presOf" srcId="{D1E451DB-4F88-4556-95AD-9C061B33D309}" destId="{1DE85552-276F-4B29-9DBE-13ABB1A017D5}" srcOrd="0" destOrd="0" presId="urn:microsoft.com/office/officeart/2005/8/layout/process1"/>
    <dgm:cxn modelId="{C4CDB01F-2532-4EAD-98FD-B68589AC0ECC}" type="presOf" srcId="{D1E451DB-4F88-4556-95AD-9C061B33D309}" destId="{C75BD86D-EE39-4550-9229-10079DE77223}" srcOrd="1" destOrd="0" presId="urn:microsoft.com/office/officeart/2005/8/layout/process1"/>
    <dgm:cxn modelId="{A8D4A2E1-0C72-47BD-8DFC-E5894A060BEB}" srcId="{313124EC-247F-495B-A67A-9FA005F854ED}" destId="{C4E4AC9E-B7B0-4619-8EB1-381A0BE46BB0}" srcOrd="1" destOrd="0" parTransId="{53B4EE8F-3205-43CF-B156-1AD02B025D69}" sibTransId="{FAE07122-7BD3-4701-98D6-D0EF23427029}"/>
    <dgm:cxn modelId="{BBD50599-0CBF-4F47-9FF2-956010AE5248}" type="presOf" srcId="{FAE07122-7BD3-4701-98D6-D0EF23427029}" destId="{264AD4C3-A4DE-4B1B-8028-DD9BB64B3636}" srcOrd="1" destOrd="0" presId="urn:microsoft.com/office/officeart/2005/8/layout/process1"/>
    <dgm:cxn modelId="{063EE2E0-7185-4281-BB3F-585F9C14E9BA}" type="presOf" srcId="{C4E4AC9E-B7B0-4619-8EB1-381A0BE46BB0}" destId="{4F749132-EA54-4A44-8C17-D98D494BC537}" srcOrd="0" destOrd="0" presId="urn:microsoft.com/office/officeart/2005/8/layout/process1"/>
    <dgm:cxn modelId="{520B55D4-AD71-44B0-88EB-6D15D341E311}" type="presOf" srcId="{FAE07122-7BD3-4701-98D6-D0EF23427029}" destId="{2D9B258A-3E47-4B2E-8260-121D1BAA48CF}" srcOrd="0" destOrd="0" presId="urn:microsoft.com/office/officeart/2005/8/layout/process1"/>
    <dgm:cxn modelId="{C319220E-1127-4A1C-A4C9-230EDDACD657}" srcId="{313124EC-247F-495B-A67A-9FA005F854ED}" destId="{2DD22784-4EEE-4C06-9D21-92969F810533}" srcOrd="0" destOrd="0" parTransId="{F593C7AC-9CEC-4813-8D3A-9B1BAA75659B}" sibTransId="{D1E451DB-4F88-4556-95AD-9C061B33D309}"/>
    <dgm:cxn modelId="{AD0DE2BC-D2D6-4B14-B0FE-18E4D6AFDD6D}" type="presOf" srcId="{313124EC-247F-495B-A67A-9FA005F854ED}" destId="{914BCC9A-577F-434D-B216-889F41103CA0}" srcOrd="0" destOrd="0" presId="urn:microsoft.com/office/officeart/2005/8/layout/process1"/>
    <dgm:cxn modelId="{7E74CD84-8AAD-4681-B9D8-24D79A39E272}" type="presOf" srcId="{2DD22784-4EEE-4C06-9D21-92969F810533}" destId="{BBC56391-9166-4AAF-B73F-932CAF8048C1}" srcOrd="0" destOrd="0" presId="urn:microsoft.com/office/officeart/2005/8/layout/process1"/>
    <dgm:cxn modelId="{BE41B5F2-C52C-40CD-8C57-366C47571878}" srcId="{313124EC-247F-495B-A67A-9FA005F854ED}" destId="{8426E275-3AF1-49E8-B2EC-9B78E07B63C8}" srcOrd="2" destOrd="0" parTransId="{0276AE91-F1B3-430C-A59D-4F9ADB41E8C5}" sibTransId="{61E93D6D-C47F-4879-9D8A-E40BE60FB240}"/>
    <dgm:cxn modelId="{1416E975-59CA-40C9-8246-E80B9E2BAFF3}" type="presParOf" srcId="{914BCC9A-577F-434D-B216-889F41103CA0}" destId="{BBC56391-9166-4AAF-B73F-932CAF8048C1}" srcOrd="0" destOrd="0" presId="urn:microsoft.com/office/officeart/2005/8/layout/process1"/>
    <dgm:cxn modelId="{4B095BA5-4C41-466F-8BD1-4026D8BAC60F}" type="presParOf" srcId="{914BCC9A-577F-434D-B216-889F41103CA0}" destId="{1DE85552-276F-4B29-9DBE-13ABB1A017D5}" srcOrd="1" destOrd="0" presId="urn:microsoft.com/office/officeart/2005/8/layout/process1"/>
    <dgm:cxn modelId="{F599ECE9-6648-49A9-940E-E758492CEE10}" type="presParOf" srcId="{1DE85552-276F-4B29-9DBE-13ABB1A017D5}" destId="{C75BD86D-EE39-4550-9229-10079DE77223}" srcOrd="0" destOrd="0" presId="urn:microsoft.com/office/officeart/2005/8/layout/process1"/>
    <dgm:cxn modelId="{6FDA8CC1-32C2-4117-83A4-0D3D0175D927}" type="presParOf" srcId="{914BCC9A-577F-434D-B216-889F41103CA0}" destId="{4F749132-EA54-4A44-8C17-D98D494BC537}" srcOrd="2" destOrd="0" presId="urn:microsoft.com/office/officeart/2005/8/layout/process1"/>
    <dgm:cxn modelId="{89B9D00C-94D0-43D4-939F-C9F3B17E5D4B}" type="presParOf" srcId="{914BCC9A-577F-434D-B216-889F41103CA0}" destId="{2D9B258A-3E47-4B2E-8260-121D1BAA48CF}" srcOrd="3" destOrd="0" presId="urn:microsoft.com/office/officeart/2005/8/layout/process1"/>
    <dgm:cxn modelId="{222D16FE-D671-4CF1-A3F6-DF613B86F338}" type="presParOf" srcId="{2D9B258A-3E47-4B2E-8260-121D1BAA48CF}" destId="{264AD4C3-A4DE-4B1B-8028-DD9BB64B3636}" srcOrd="0" destOrd="0" presId="urn:microsoft.com/office/officeart/2005/8/layout/process1"/>
    <dgm:cxn modelId="{1996FCD6-09B4-4461-81A0-FC6529D3A5F2}" type="presParOf" srcId="{914BCC9A-577F-434D-B216-889F41103CA0}" destId="{C9B936D1-1A75-4AD6-81C2-15ED7259B1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9CDC6-A541-4058-9896-70E8B14604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39CC6B-9FC0-4936-BEB9-2A5BE69CE659}">
      <dgm:prSet phldrT="[Текст]"/>
      <dgm:spPr>
        <a:solidFill>
          <a:srgbClr val="FF9933"/>
        </a:solidFill>
      </dgm:spPr>
      <dgm:t>
        <a:bodyPr/>
        <a:lstStyle/>
        <a:p>
          <a:r>
            <a:rPr lang="uk-UA" dirty="0" smtClean="0"/>
            <a:t>РОЗВИТОК ПІДПРИЄМНИЦЬКИХ ТА ВИНАХІДНИЦЬКИХ НАВИЧОК УЧНІВ</a:t>
          </a:r>
          <a:endParaRPr lang="uk-UA" dirty="0"/>
        </a:p>
      </dgm:t>
    </dgm:pt>
    <dgm:pt modelId="{86CC4CB6-FB48-4637-96CF-EFBBA662573D}" type="parTrans" cxnId="{26C90C08-BCBB-4FD4-BBB0-234BF66DA7FF}">
      <dgm:prSet/>
      <dgm:spPr/>
      <dgm:t>
        <a:bodyPr/>
        <a:lstStyle/>
        <a:p>
          <a:endParaRPr lang="uk-UA"/>
        </a:p>
      </dgm:t>
    </dgm:pt>
    <dgm:pt modelId="{6FF21C95-EF5B-4554-BAE1-5A7AA0053A5B}" type="sibTrans" cxnId="{26C90C08-BCBB-4FD4-BBB0-234BF66DA7FF}">
      <dgm:prSet/>
      <dgm:spPr/>
      <dgm:t>
        <a:bodyPr/>
        <a:lstStyle/>
        <a:p>
          <a:endParaRPr lang="uk-UA"/>
        </a:p>
      </dgm:t>
    </dgm:pt>
    <dgm:pt modelId="{69B9EBE0-6087-422C-8D24-7CAEFB5CB76E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ЛКП «Центр підтримки підприємництва»</a:t>
          </a:r>
          <a:br>
            <a:rPr lang="uk-UA" dirty="0" smtClean="0"/>
          </a:br>
          <a:endParaRPr lang="uk-UA" dirty="0" smtClean="0"/>
        </a:p>
        <a:p>
          <a:r>
            <a:rPr lang="uk-UA" dirty="0" smtClean="0"/>
            <a:t>3 ПТО (54 учні) </a:t>
          </a:r>
          <a:endParaRPr lang="uk-UA" dirty="0"/>
        </a:p>
      </dgm:t>
    </dgm:pt>
    <dgm:pt modelId="{48A6AE60-6329-4252-8A77-673FA6574CEC}" type="parTrans" cxnId="{78F99FC7-DBBB-4985-A021-25A1A4EEF978}">
      <dgm:prSet/>
      <dgm:spPr/>
      <dgm:t>
        <a:bodyPr/>
        <a:lstStyle/>
        <a:p>
          <a:endParaRPr lang="uk-UA"/>
        </a:p>
      </dgm:t>
    </dgm:pt>
    <dgm:pt modelId="{97868315-7FC1-46AE-BB5D-06EEE70AFDD9}" type="sibTrans" cxnId="{78F99FC7-DBBB-4985-A021-25A1A4EEF978}">
      <dgm:prSet/>
      <dgm:spPr/>
      <dgm:t>
        <a:bodyPr/>
        <a:lstStyle/>
        <a:p>
          <a:endParaRPr lang="uk-UA"/>
        </a:p>
      </dgm:t>
    </dgm:pt>
    <dgm:pt modelId="{6A429A4C-F1C9-40FB-9243-D9D4E7C5A13F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Tech </a:t>
          </a:r>
          <a:r>
            <a:rPr lang="en-US" dirty="0" err="1" smtClean="0"/>
            <a:t>StartUP</a:t>
          </a:r>
          <a:r>
            <a:rPr lang="en-US" dirty="0" smtClean="0"/>
            <a:t> School </a:t>
          </a:r>
          <a:r>
            <a:rPr lang="ru-RU" dirty="0" smtClean="0"/>
            <a:t>НУ «</a:t>
          </a:r>
          <a:r>
            <a:rPr lang="ru-RU" dirty="0" err="1" smtClean="0"/>
            <a:t>Льв</a:t>
          </a:r>
          <a:r>
            <a:rPr lang="uk-UA" dirty="0" smtClean="0"/>
            <a:t>і</a:t>
          </a:r>
          <a:r>
            <a:rPr lang="ru-RU" dirty="0" err="1" smtClean="0"/>
            <a:t>вська</a:t>
          </a:r>
          <a:r>
            <a:rPr lang="ru-RU" dirty="0" smtClean="0"/>
            <a:t> </a:t>
          </a:r>
          <a:r>
            <a:rPr lang="ru-RU" dirty="0" err="1" smtClean="0"/>
            <a:t>політехніка</a:t>
          </a:r>
          <a:r>
            <a:rPr lang="ru-RU" dirty="0" smtClean="0"/>
            <a:t>»</a:t>
          </a:r>
        </a:p>
        <a:p>
          <a:endParaRPr lang="ru-RU" dirty="0" smtClean="0"/>
        </a:p>
        <a:p>
          <a:r>
            <a:rPr lang="ru-RU" dirty="0" smtClean="0"/>
            <a:t>13 ПТО (126 </a:t>
          </a:r>
          <a:r>
            <a:rPr lang="ru-RU" dirty="0" err="1" smtClean="0"/>
            <a:t>учнів</a:t>
          </a:r>
          <a:r>
            <a:rPr lang="ru-RU" dirty="0" smtClean="0"/>
            <a:t>)</a:t>
          </a:r>
          <a:endParaRPr lang="uk-UA" dirty="0"/>
        </a:p>
      </dgm:t>
    </dgm:pt>
    <dgm:pt modelId="{CA1043A1-7093-4916-B560-9152681C855E}" type="parTrans" cxnId="{B5D6CE6E-BB0E-4D4B-A763-35260F859837}">
      <dgm:prSet/>
      <dgm:spPr/>
      <dgm:t>
        <a:bodyPr/>
        <a:lstStyle/>
        <a:p>
          <a:endParaRPr lang="uk-UA"/>
        </a:p>
      </dgm:t>
    </dgm:pt>
    <dgm:pt modelId="{748FC11F-4E79-4F11-A9F0-9889DEB8332E}" type="sibTrans" cxnId="{B5D6CE6E-BB0E-4D4B-A763-35260F859837}">
      <dgm:prSet/>
      <dgm:spPr/>
      <dgm:t>
        <a:bodyPr/>
        <a:lstStyle/>
        <a:p>
          <a:endParaRPr lang="uk-UA"/>
        </a:p>
      </dgm:t>
    </dgm:pt>
    <dgm:pt modelId="{DE5D89DF-07B0-47AC-8E1D-7799ADA911A8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Інші організації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1 ПТО (22 учні)</a:t>
          </a:r>
          <a:endParaRPr lang="uk-UA" dirty="0"/>
        </a:p>
      </dgm:t>
    </dgm:pt>
    <dgm:pt modelId="{DA29C95B-AC9D-4987-9D27-B2637A6DABBE}" type="sibTrans" cxnId="{229970F7-9DF4-4DF4-90AC-B76F6487C66E}">
      <dgm:prSet/>
      <dgm:spPr/>
      <dgm:t>
        <a:bodyPr/>
        <a:lstStyle/>
        <a:p>
          <a:endParaRPr lang="uk-UA"/>
        </a:p>
      </dgm:t>
    </dgm:pt>
    <dgm:pt modelId="{C755C8F3-DA5F-4D6C-B073-664A56887D30}" type="parTrans" cxnId="{229970F7-9DF4-4DF4-90AC-B76F6487C66E}">
      <dgm:prSet/>
      <dgm:spPr/>
      <dgm:t>
        <a:bodyPr/>
        <a:lstStyle/>
        <a:p>
          <a:endParaRPr lang="uk-UA"/>
        </a:p>
      </dgm:t>
    </dgm:pt>
    <dgm:pt modelId="{01A252CD-AA38-4200-8906-92E812AD7106}" type="pres">
      <dgm:prSet presAssocID="{73C9CDC6-A541-4058-9896-70E8B14604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C55197-E6BB-4BF8-8D9D-3168042B50EB}" type="pres">
      <dgm:prSet presAssocID="{7439CC6B-9FC0-4936-BEB9-2A5BE69CE659}" presName="hierRoot1" presStyleCnt="0">
        <dgm:presLayoutVars>
          <dgm:hierBranch val="init"/>
        </dgm:presLayoutVars>
      </dgm:prSet>
      <dgm:spPr/>
    </dgm:pt>
    <dgm:pt modelId="{58591FD6-1AF0-4E84-A6CD-49387CE2705D}" type="pres">
      <dgm:prSet presAssocID="{7439CC6B-9FC0-4936-BEB9-2A5BE69CE659}" presName="rootComposite1" presStyleCnt="0"/>
      <dgm:spPr/>
    </dgm:pt>
    <dgm:pt modelId="{12D2A113-C50E-4B66-994C-7B969BD98481}" type="pres">
      <dgm:prSet presAssocID="{7439CC6B-9FC0-4936-BEB9-2A5BE69CE659}" presName="rootText1" presStyleLbl="node0" presStyleIdx="0" presStyleCnt="1" custScaleX="260956" custLinFactNeighborX="-1725" custLinFactNeighborY="-589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EA9240-5461-4748-A430-E64E0F9AD5CE}" type="pres">
      <dgm:prSet presAssocID="{7439CC6B-9FC0-4936-BEB9-2A5BE69CE6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3ACCC9-5685-40B1-B399-57EDFE4A5B19}" type="pres">
      <dgm:prSet presAssocID="{7439CC6B-9FC0-4936-BEB9-2A5BE69CE659}" presName="hierChild2" presStyleCnt="0"/>
      <dgm:spPr/>
    </dgm:pt>
    <dgm:pt modelId="{C7B4D0C8-8AC3-46B3-B91D-BA7A9AC619D0}" type="pres">
      <dgm:prSet presAssocID="{48A6AE60-6329-4252-8A77-673FA6574CE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24269C4-7665-4E2B-A2DB-D9D55D974473}" type="pres">
      <dgm:prSet presAssocID="{69B9EBE0-6087-422C-8D24-7CAEFB5CB76E}" presName="hierRoot2" presStyleCnt="0">
        <dgm:presLayoutVars>
          <dgm:hierBranch val="init"/>
        </dgm:presLayoutVars>
      </dgm:prSet>
      <dgm:spPr/>
    </dgm:pt>
    <dgm:pt modelId="{D71239C4-54E1-461F-B91C-7B2FDE293D94}" type="pres">
      <dgm:prSet presAssocID="{69B9EBE0-6087-422C-8D24-7CAEFB5CB76E}" presName="rootComposite" presStyleCnt="0"/>
      <dgm:spPr/>
    </dgm:pt>
    <dgm:pt modelId="{A9A8FAA5-01BD-4709-88EC-6506E8A833ED}" type="pres">
      <dgm:prSet presAssocID="{69B9EBE0-6087-422C-8D24-7CAEFB5CB76E}" presName="rootText" presStyleLbl="node2" presStyleIdx="0" presStyleCnt="3" custScaleY="151832" custLinFactNeighborX="-2588" custLinFactNeighborY="-258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DD2C07-D62F-4E69-AFB5-0166003513E5}" type="pres">
      <dgm:prSet presAssocID="{69B9EBE0-6087-422C-8D24-7CAEFB5CB76E}" presName="rootConnector" presStyleLbl="node2" presStyleIdx="0" presStyleCnt="3"/>
      <dgm:spPr/>
      <dgm:t>
        <a:bodyPr/>
        <a:lstStyle/>
        <a:p>
          <a:endParaRPr lang="ru-RU"/>
        </a:p>
      </dgm:t>
    </dgm:pt>
    <dgm:pt modelId="{5E52AE8C-E7DF-499E-9311-B19E923A2CA2}" type="pres">
      <dgm:prSet presAssocID="{69B9EBE0-6087-422C-8D24-7CAEFB5CB76E}" presName="hierChild4" presStyleCnt="0"/>
      <dgm:spPr/>
    </dgm:pt>
    <dgm:pt modelId="{7B126BB7-F58F-44AA-ADA7-637AFB8F8489}" type="pres">
      <dgm:prSet presAssocID="{69B9EBE0-6087-422C-8D24-7CAEFB5CB76E}" presName="hierChild5" presStyleCnt="0"/>
      <dgm:spPr/>
    </dgm:pt>
    <dgm:pt modelId="{D22BAB0F-6FA2-4B24-92D7-E799E38FCEE0}" type="pres">
      <dgm:prSet presAssocID="{CA1043A1-7093-4916-B560-9152681C855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C979AFD-4495-4AF3-B490-A473267D4FD7}" type="pres">
      <dgm:prSet presAssocID="{6A429A4C-F1C9-40FB-9243-D9D4E7C5A13F}" presName="hierRoot2" presStyleCnt="0">
        <dgm:presLayoutVars>
          <dgm:hierBranch val="init"/>
        </dgm:presLayoutVars>
      </dgm:prSet>
      <dgm:spPr/>
    </dgm:pt>
    <dgm:pt modelId="{7B8A094F-CFF0-4EE2-AFCB-3A359A27B0F2}" type="pres">
      <dgm:prSet presAssocID="{6A429A4C-F1C9-40FB-9243-D9D4E7C5A13F}" presName="rootComposite" presStyleCnt="0"/>
      <dgm:spPr/>
    </dgm:pt>
    <dgm:pt modelId="{8E7AAC6D-B3F5-4E24-8E2C-43E4FD5E50AA}" type="pres">
      <dgm:prSet presAssocID="{6A429A4C-F1C9-40FB-9243-D9D4E7C5A13F}" presName="rootText" presStyleLbl="node2" presStyleIdx="1" presStyleCnt="3" custScaleY="148590" custLinFactNeighborX="-431" custLinFactNeighborY="-284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493BAA-AAB7-4F3A-95F9-087FB67D9352}" type="pres">
      <dgm:prSet presAssocID="{6A429A4C-F1C9-40FB-9243-D9D4E7C5A13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ACA67FC-C03E-4849-B5FE-4C06331026D2}" type="pres">
      <dgm:prSet presAssocID="{6A429A4C-F1C9-40FB-9243-D9D4E7C5A13F}" presName="hierChild4" presStyleCnt="0"/>
      <dgm:spPr/>
    </dgm:pt>
    <dgm:pt modelId="{DCD36B49-1823-4DC1-ADFB-72F34B38ECFD}" type="pres">
      <dgm:prSet presAssocID="{6A429A4C-F1C9-40FB-9243-D9D4E7C5A13F}" presName="hierChild5" presStyleCnt="0"/>
      <dgm:spPr/>
    </dgm:pt>
    <dgm:pt modelId="{66D87495-A0E4-49A4-8EE9-BAFD23A54F84}" type="pres">
      <dgm:prSet presAssocID="{C755C8F3-DA5F-4D6C-B073-664A56887D3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271E81D-EE99-4C5A-B086-92D013435466}" type="pres">
      <dgm:prSet presAssocID="{DE5D89DF-07B0-47AC-8E1D-7799ADA911A8}" presName="hierRoot2" presStyleCnt="0">
        <dgm:presLayoutVars>
          <dgm:hierBranch val="init"/>
        </dgm:presLayoutVars>
      </dgm:prSet>
      <dgm:spPr/>
    </dgm:pt>
    <dgm:pt modelId="{80BC1322-0B9B-4817-89B8-E6A65000CC72}" type="pres">
      <dgm:prSet presAssocID="{DE5D89DF-07B0-47AC-8E1D-7799ADA911A8}" presName="rootComposite" presStyleCnt="0"/>
      <dgm:spPr/>
    </dgm:pt>
    <dgm:pt modelId="{09450E93-FB14-4277-B22D-F2F0EE861A8A}" type="pres">
      <dgm:prSet presAssocID="{DE5D89DF-07B0-47AC-8E1D-7799ADA911A8}" presName="rootText" presStyleLbl="node2" presStyleIdx="2" presStyleCnt="3" custScaleY="145348" custLinFactNeighborX="2588" custLinFactNeighborY="-267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FD60D2-905D-4337-ABAE-A0FCC976A213}" type="pres">
      <dgm:prSet presAssocID="{DE5D89DF-07B0-47AC-8E1D-7799ADA911A8}" presName="rootConnector" presStyleLbl="node2" presStyleIdx="2" presStyleCnt="3"/>
      <dgm:spPr/>
      <dgm:t>
        <a:bodyPr/>
        <a:lstStyle/>
        <a:p>
          <a:endParaRPr lang="ru-RU"/>
        </a:p>
      </dgm:t>
    </dgm:pt>
    <dgm:pt modelId="{A74DA1AE-2161-4FDA-8178-6F1AF179F89B}" type="pres">
      <dgm:prSet presAssocID="{DE5D89DF-07B0-47AC-8E1D-7799ADA911A8}" presName="hierChild4" presStyleCnt="0"/>
      <dgm:spPr/>
    </dgm:pt>
    <dgm:pt modelId="{126D300D-D44F-4D0B-84C9-BCD80A4B27E1}" type="pres">
      <dgm:prSet presAssocID="{DE5D89DF-07B0-47AC-8E1D-7799ADA911A8}" presName="hierChild5" presStyleCnt="0"/>
      <dgm:spPr/>
    </dgm:pt>
    <dgm:pt modelId="{941B6F66-B46A-4D76-BEFB-CE333D2F7D22}" type="pres">
      <dgm:prSet presAssocID="{7439CC6B-9FC0-4936-BEB9-2A5BE69CE659}" presName="hierChild3" presStyleCnt="0"/>
      <dgm:spPr/>
    </dgm:pt>
  </dgm:ptLst>
  <dgm:cxnLst>
    <dgm:cxn modelId="{051E2AA0-3B36-4884-9ABE-6B80DBE91CE5}" type="presOf" srcId="{69B9EBE0-6087-422C-8D24-7CAEFB5CB76E}" destId="{A9A8FAA5-01BD-4709-88EC-6506E8A833ED}" srcOrd="0" destOrd="0" presId="urn:microsoft.com/office/officeart/2005/8/layout/orgChart1"/>
    <dgm:cxn modelId="{6314ECF4-9A68-4711-B337-B3FD547F3D14}" type="presOf" srcId="{6A429A4C-F1C9-40FB-9243-D9D4E7C5A13F}" destId="{54493BAA-AAB7-4F3A-95F9-087FB67D9352}" srcOrd="1" destOrd="0" presId="urn:microsoft.com/office/officeart/2005/8/layout/orgChart1"/>
    <dgm:cxn modelId="{B5D6CE6E-BB0E-4D4B-A763-35260F859837}" srcId="{7439CC6B-9FC0-4936-BEB9-2A5BE69CE659}" destId="{6A429A4C-F1C9-40FB-9243-D9D4E7C5A13F}" srcOrd="1" destOrd="0" parTransId="{CA1043A1-7093-4916-B560-9152681C855E}" sibTransId="{748FC11F-4E79-4F11-A9F0-9889DEB8332E}"/>
    <dgm:cxn modelId="{E097395E-F22B-4785-8516-67A0F35A0098}" type="presOf" srcId="{69B9EBE0-6087-422C-8D24-7CAEFB5CB76E}" destId="{E6DD2C07-D62F-4E69-AFB5-0166003513E5}" srcOrd="1" destOrd="0" presId="urn:microsoft.com/office/officeart/2005/8/layout/orgChart1"/>
    <dgm:cxn modelId="{BFC7473A-B65E-46CE-8537-9C54DBCC1699}" type="presOf" srcId="{C755C8F3-DA5F-4D6C-B073-664A56887D30}" destId="{66D87495-A0E4-49A4-8EE9-BAFD23A54F84}" srcOrd="0" destOrd="0" presId="urn:microsoft.com/office/officeart/2005/8/layout/orgChart1"/>
    <dgm:cxn modelId="{04F7707E-8C12-4224-B03C-1B73B8F6EB88}" type="presOf" srcId="{CA1043A1-7093-4916-B560-9152681C855E}" destId="{D22BAB0F-6FA2-4B24-92D7-E799E38FCEE0}" srcOrd="0" destOrd="0" presId="urn:microsoft.com/office/officeart/2005/8/layout/orgChart1"/>
    <dgm:cxn modelId="{7D8B75BD-8416-4DE1-89DC-D13A0C6D5D15}" type="presOf" srcId="{73C9CDC6-A541-4058-9896-70E8B146042C}" destId="{01A252CD-AA38-4200-8906-92E812AD7106}" srcOrd="0" destOrd="0" presId="urn:microsoft.com/office/officeart/2005/8/layout/orgChart1"/>
    <dgm:cxn modelId="{229970F7-9DF4-4DF4-90AC-B76F6487C66E}" srcId="{7439CC6B-9FC0-4936-BEB9-2A5BE69CE659}" destId="{DE5D89DF-07B0-47AC-8E1D-7799ADA911A8}" srcOrd="2" destOrd="0" parTransId="{C755C8F3-DA5F-4D6C-B073-664A56887D30}" sibTransId="{DA29C95B-AC9D-4987-9D27-B2637A6DABBE}"/>
    <dgm:cxn modelId="{D3B1A4AC-C2C8-4BF7-B1CA-21C988B715F8}" type="presOf" srcId="{7439CC6B-9FC0-4936-BEB9-2A5BE69CE659}" destId="{12D2A113-C50E-4B66-994C-7B969BD98481}" srcOrd="0" destOrd="0" presId="urn:microsoft.com/office/officeart/2005/8/layout/orgChart1"/>
    <dgm:cxn modelId="{78F99FC7-DBBB-4985-A021-25A1A4EEF978}" srcId="{7439CC6B-9FC0-4936-BEB9-2A5BE69CE659}" destId="{69B9EBE0-6087-422C-8D24-7CAEFB5CB76E}" srcOrd="0" destOrd="0" parTransId="{48A6AE60-6329-4252-8A77-673FA6574CEC}" sibTransId="{97868315-7FC1-46AE-BB5D-06EEE70AFDD9}"/>
    <dgm:cxn modelId="{BE0E8AE8-445A-49F3-B8DC-CC0A5FDD74EF}" type="presOf" srcId="{7439CC6B-9FC0-4936-BEB9-2A5BE69CE659}" destId="{C6EA9240-5461-4748-A430-E64E0F9AD5CE}" srcOrd="1" destOrd="0" presId="urn:microsoft.com/office/officeart/2005/8/layout/orgChart1"/>
    <dgm:cxn modelId="{8B8B74D6-B376-48CC-8D34-8CAB74D670F4}" type="presOf" srcId="{6A429A4C-F1C9-40FB-9243-D9D4E7C5A13F}" destId="{8E7AAC6D-B3F5-4E24-8E2C-43E4FD5E50AA}" srcOrd="0" destOrd="0" presId="urn:microsoft.com/office/officeart/2005/8/layout/orgChart1"/>
    <dgm:cxn modelId="{43EF2F65-B267-4A7F-8ABD-99C179F241F5}" type="presOf" srcId="{48A6AE60-6329-4252-8A77-673FA6574CEC}" destId="{C7B4D0C8-8AC3-46B3-B91D-BA7A9AC619D0}" srcOrd="0" destOrd="0" presId="urn:microsoft.com/office/officeart/2005/8/layout/orgChart1"/>
    <dgm:cxn modelId="{26C90C08-BCBB-4FD4-BBB0-234BF66DA7FF}" srcId="{73C9CDC6-A541-4058-9896-70E8B146042C}" destId="{7439CC6B-9FC0-4936-BEB9-2A5BE69CE659}" srcOrd="0" destOrd="0" parTransId="{86CC4CB6-FB48-4637-96CF-EFBBA662573D}" sibTransId="{6FF21C95-EF5B-4554-BAE1-5A7AA0053A5B}"/>
    <dgm:cxn modelId="{958BCBAB-8453-4303-924D-8555B2A26EDA}" type="presOf" srcId="{DE5D89DF-07B0-47AC-8E1D-7799ADA911A8}" destId="{E6FD60D2-905D-4337-ABAE-A0FCC976A213}" srcOrd="1" destOrd="0" presId="urn:microsoft.com/office/officeart/2005/8/layout/orgChart1"/>
    <dgm:cxn modelId="{7A55C256-96E3-4642-8205-5EA035CF234D}" type="presOf" srcId="{DE5D89DF-07B0-47AC-8E1D-7799ADA911A8}" destId="{09450E93-FB14-4277-B22D-F2F0EE861A8A}" srcOrd="0" destOrd="0" presId="urn:microsoft.com/office/officeart/2005/8/layout/orgChart1"/>
    <dgm:cxn modelId="{88FBE757-D802-408A-BD79-FBBEA74F6ACF}" type="presParOf" srcId="{01A252CD-AA38-4200-8906-92E812AD7106}" destId="{C9C55197-E6BB-4BF8-8D9D-3168042B50EB}" srcOrd="0" destOrd="0" presId="urn:microsoft.com/office/officeart/2005/8/layout/orgChart1"/>
    <dgm:cxn modelId="{FCC74919-B929-4F53-BB75-FC58C1B6EB62}" type="presParOf" srcId="{C9C55197-E6BB-4BF8-8D9D-3168042B50EB}" destId="{58591FD6-1AF0-4E84-A6CD-49387CE2705D}" srcOrd="0" destOrd="0" presId="urn:microsoft.com/office/officeart/2005/8/layout/orgChart1"/>
    <dgm:cxn modelId="{61F8929F-F5A7-4867-A648-97B8679E0057}" type="presParOf" srcId="{58591FD6-1AF0-4E84-A6CD-49387CE2705D}" destId="{12D2A113-C50E-4B66-994C-7B969BD98481}" srcOrd="0" destOrd="0" presId="urn:microsoft.com/office/officeart/2005/8/layout/orgChart1"/>
    <dgm:cxn modelId="{57BF822E-0A3F-49F9-97F5-705593185DD9}" type="presParOf" srcId="{58591FD6-1AF0-4E84-A6CD-49387CE2705D}" destId="{C6EA9240-5461-4748-A430-E64E0F9AD5CE}" srcOrd="1" destOrd="0" presId="urn:microsoft.com/office/officeart/2005/8/layout/orgChart1"/>
    <dgm:cxn modelId="{EA1B8056-EAAA-43C1-A734-7A24451118D7}" type="presParOf" srcId="{C9C55197-E6BB-4BF8-8D9D-3168042B50EB}" destId="{1E3ACCC9-5685-40B1-B399-57EDFE4A5B19}" srcOrd="1" destOrd="0" presId="urn:microsoft.com/office/officeart/2005/8/layout/orgChart1"/>
    <dgm:cxn modelId="{699B6FB2-990E-4A73-B73B-B5F5587ACC3B}" type="presParOf" srcId="{1E3ACCC9-5685-40B1-B399-57EDFE4A5B19}" destId="{C7B4D0C8-8AC3-46B3-B91D-BA7A9AC619D0}" srcOrd="0" destOrd="0" presId="urn:microsoft.com/office/officeart/2005/8/layout/orgChart1"/>
    <dgm:cxn modelId="{EE51062A-7603-479E-8DF7-65271154B1A3}" type="presParOf" srcId="{1E3ACCC9-5685-40B1-B399-57EDFE4A5B19}" destId="{524269C4-7665-4E2B-A2DB-D9D55D974473}" srcOrd="1" destOrd="0" presId="urn:microsoft.com/office/officeart/2005/8/layout/orgChart1"/>
    <dgm:cxn modelId="{44A32839-B780-4ECF-B735-0EFC372969E6}" type="presParOf" srcId="{524269C4-7665-4E2B-A2DB-D9D55D974473}" destId="{D71239C4-54E1-461F-B91C-7B2FDE293D94}" srcOrd="0" destOrd="0" presId="urn:microsoft.com/office/officeart/2005/8/layout/orgChart1"/>
    <dgm:cxn modelId="{EBAAB43E-E8D2-4BDA-ADB5-106EDFF1B0F6}" type="presParOf" srcId="{D71239C4-54E1-461F-B91C-7B2FDE293D94}" destId="{A9A8FAA5-01BD-4709-88EC-6506E8A833ED}" srcOrd="0" destOrd="0" presId="urn:microsoft.com/office/officeart/2005/8/layout/orgChart1"/>
    <dgm:cxn modelId="{53350FBD-0720-4B99-B979-24FE04EFD9CC}" type="presParOf" srcId="{D71239C4-54E1-461F-B91C-7B2FDE293D94}" destId="{E6DD2C07-D62F-4E69-AFB5-0166003513E5}" srcOrd="1" destOrd="0" presId="urn:microsoft.com/office/officeart/2005/8/layout/orgChart1"/>
    <dgm:cxn modelId="{9A3F75B5-0A7D-47FC-AB6A-53C2C6C8670E}" type="presParOf" srcId="{524269C4-7665-4E2B-A2DB-D9D55D974473}" destId="{5E52AE8C-E7DF-499E-9311-B19E923A2CA2}" srcOrd="1" destOrd="0" presId="urn:microsoft.com/office/officeart/2005/8/layout/orgChart1"/>
    <dgm:cxn modelId="{75B2343C-7468-4485-9B14-0760842AA3F4}" type="presParOf" srcId="{524269C4-7665-4E2B-A2DB-D9D55D974473}" destId="{7B126BB7-F58F-44AA-ADA7-637AFB8F8489}" srcOrd="2" destOrd="0" presId="urn:microsoft.com/office/officeart/2005/8/layout/orgChart1"/>
    <dgm:cxn modelId="{C3C23A18-85F0-4DEA-A58B-CDFC0A8596C9}" type="presParOf" srcId="{1E3ACCC9-5685-40B1-B399-57EDFE4A5B19}" destId="{D22BAB0F-6FA2-4B24-92D7-E799E38FCEE0}" srcOrd="2" destOrd="0" presId="urn:microsoft.com/office/officeart/2005/8/layout/orgChart1"/>
    <dgm:cxn modelId="{82167554-EE58-4B61-8394-1ADAFEC397B8}" type="presParOf" srcId="{1E3ACCC9-5685-40B1-B399-57EDFE4A5B19}" destId="{FC979AFD-4495-4AF3-B490-A473267D4FD7}" srcOrd="3" destOrd="0" presId="urn:microsoft.com/office/officeart/2005/8/layout/orgChart1"/>
    <dgm:cxn modelId="{6AF5067B-5230-4E35-B361-B11C4DA9116D}" type="presParOf" srcId="{FC979AFD-4495-4AF3-B490-A473267D4FD7}" destId="{7B8A094F-CFF0-4EE2-AFCB-3A359A27B0F2}" srcOrd="0" destOrd="0" presId="urn:microsoft.com/office/officeart/2005/8/layout/orgChart1"/>
    <dgm:cxn modelId="{FEB7E9E0-AACC-4317-85BD-3E8F4B950982}" type="presParOf" srcId="{7B8A094F-CFF0-4EE2-AFCB-3A359A27B0F2}" destId="{8E7AAC6D-B3F5-4E24-8E2C-43E4FD5E50AA}" srcOrd="0" destOrd="0" presId="urn:microsoft.com/office/officeart/2005/8/layout/orgChart1"/>
    <dgm:cxn modelId="{EEE8362B-A1A1-47EE-813B-B89CD411E8B0}" type="presParOf" srcId="{7B8A094F-CFF0-4EE2-AFCB-3A359A27B0F2}" destId="{54493BAA-AAB7-4F3A-95F9-087FB67D9352}" srcOrd="1" destOrd="0" presId="urn:microsoft.com/office/officeart/2005/8/layout/orgChart1"/>
    <dgm:cxn modelId="{42952849-84E2-4E11-80A3-60B2F59E555C}" type="presParOf" srcId="{FC979AFD-4495-4AF3-B490-A473267D4FD7}" destId="{3ACA67FC-C03E-4849-B5FE-4C06331026D2}" srcOrd="1" destOrd="0" presId="urn:microsoft.com/office/officeart/2005/8/layout/orgChart1"/>
    <dgm:cxn modelId="{1AAC51C0-1B66-4AC6-AD98-ACE0A6F89159}" type="presParOf" srcId="{FC979AFD-4495-4AF3-B490-A473267D4FD7}" destId="{DCD36B49-1823-4DC1-ADFB-72F34B38ECFD}" srcOrd="2" destOrd="0" presId="urn:microsoft.com/office/officeart/2005/8/layout/orgChart1"/>
    <dgm:cxn modelId="{4997CCD6-5144-452C-96AC-9531ADEAE6F2}" type="presParOf" srcId="{1E3ACCC9-5685-40B1-B399-57EDFE4A5B19}" destId="{66D87495-A0E4-49A4-8EE9-BAFD23A54F84}" srcOrd="4" destOrd="0" presId="urn:microsoft.com/office/officeart/2005/8/layout/orgChart1"/>
    <dgm:cxn modelId="{74F4D7CB-4E9E-46B8-AD8B-89566A245423}" type="presParOf" srcId="{1E3ACCC9-5685-40B1-B399-57EDFE4A5B19}" destId="{2271E81D-EE99-4C5A-B086-92D013435466}" srcOrd="5" destOrd="0" presId="urn:microsoft.com/office/officeart/2005/8/layout/orgChart1"/>
    <dgm:cxn modelId="{DEA912F5-3201-4B21-8E5E-E15DEB26613A}" type="presParOf" srcId="{2271E81D-EE99-4C5A-B086-92D013435466}" destId="{80BC1322-0B9B-4817-89B8-E6A65000CC72}" srcOrd="0" destOrd="0" presId="urn:microsoft.com/office/officeart/2005/8/layout/orgChart1"/>
    <dgm:cxn modelId="{64CDF7F3-1AAA-40A5-9D2A-224F626A976C}" type="presParOf" srcId="{80BC1322-0B9B-4817-89B8-E6A65000CC72}" destId="{09450E93-FB14-4277-B22D-F2F0EE861A8A}" srcOrd="0" destOrd="0" presId="urn:microsoft.com/office/officeart/2005/8/layout/orgChart1"/>
    <dgm:cxn modelId="{1170B0E7-5FE4-4D11-84CF-7C20F178E525}" type="presParOf" srcId="{80BC1322-0B9B-4817-89B8-E6A65000CC72}" destId="{E6FD60D2-905D-4337-ABAE-A0FCC976A213}" srcOrd="1" destOrd="0" presId="urn:microsoft.com/office/officeart/2005/8/layout/orgChart1"/>
    <dgm:cxn modelId="{99C7D1EF-BE72-4614-80B3-270C5F067AD9}" type="presParOf" srcId="{2271E81D-EE99-4C5A-B086-92D013435466}" destId="{A74DA1AE-2161-4FDA-8178-6F1AF179F89B}" srcOrd="1" destOrd="0" presId="urn:microsoft.com/office/officeart/2005/8/layout/orgChart1"/>
    <dgm:cxn modelId="{83A04279-4076-4B52-B1BC-257637BB927E}" type="presParOf" srcId="{2271E81D-EE99-4C5A-B086-92D013435466}" destId="{126D300D-D44F-4D0B-84C9-BCD80A4B27E1}" srcOrd="2" destOrd="0" presId="urn:microsoft.com/office/officeart/2005/8/layout/orgChart1"/>
    <dgm:cxn modelId="{B2ABECE8-98BD-4D3F-80B6-071C67B23ADE}" type="presParOf" srcId="{C9C55197-E6BB-4BF8-8D9D-3168042B50EB}" destId="{941B6F66-B46A-4D76-BEFB-CE333D2F7D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D433-D212-4448-9042-5A4901F7F8B0}">
      <dsp:nvSpPr>
        <dsp:cNvPr id="0" name=""/>
        <dsp:cNvSpPr/>
      </dsp:nvSpPr>
      <dsp:spPr>
        <a:xfrm>
          <a:off x="0" y="601474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B4E8-56BA-4971-A3B6-3278C7539441}">
      <dsp:nvSpPr>
        <dsp:cNvPr id="0" name=""/>
        <dsp:cNvSpPr/>
      </dsp:nvSpPr>
      <dsp:spPr>
        <a:xfrm>
          <a:off x="338468" y="0"/>
          <a:ext cx="8135076" cy="1005688"/>
        </a:xfrm>
        <a:prstGeom prst="snip2Diag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Оголошено </a:t>
          </a:r>
          <a:r>
            <a:rPr lang="uk-UA" sz="2000" b="1" kern="1200" dirty="0" smtClean="0"/>
            <a:t>6</a:t>
          </a:r>
          <a:r>
            <a:rPr lang="uk-UA" sz="2000" kern="1200" dirty="0" smtClean="0"/>
            <a:t> конкурсів  у зв’язку із закінченням контрактів</a:t>
          </a:r>
          <a:endParaRPr lang="uk-UA" sz="2000" kern="1200" dirty="0"/>
        </a:p>
      </dsp:txBody>
      <dsp:txXfrm>
        <a:off x="422277" y="83809"/>
        <a:ext cx="7967458" cy="838070"/>
      </dsp:txXfrm>
    </dsp:sp>
    <dsp:sp modelId="{87860A22-A610-4597-9C1E-14F4E65F3BA8}">
      <dsp:nvSpPr>
        <dsp:cNvPr id="0" name=""/>
        <dsp:cNvSpPr/>
      </dsp:nvSpPr>
      <dsp:spPr>
        <a:xfrm>
          <a:off x="0" y="2095073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B67C-6958-415B-8A98-061DA7D0CCEC}">
      <dsp:nvSpPr>
        <dsp:cNvPr id="0" name=""/>
        <dsp:cNvSpPr/>
      </dsp:nvSpPr>
      <dsp:spPr>
        <a:xfrm>
          <a:off x="381149" y="1473584"/>
          <a:ext cx="8135076" cy="1034238"/>
        </a:xfrm>
        <a:prstGeom prst="snip1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/>
            <a:t>Проведено</a:t>
          </a:r>
          <a:r>
            <a:rPr lang="uk-UA" sz="2000" b="1" kern="1200" dirty="0" smtClean="0"/>
            <a:t> 5 </a:t>
          </a:r>
          <a:r>
            <a:rPr lang="uk-UA" sz="2000" b="0" kern="1200" dirty="0" smtClean="0"/>
            <a:t>конкурсів (обрано 2 переможця)</a:t>
          </a:r>
          <a:endParaRPr lang="uk-UA" sz="2000" b="0" kern="1200" dirty="0"/>
        </a:p>
      </dsp:txBody>
      <dsp:txXfrm>
        <a:off x="381149" y="1559772"/>
        <a:ext cx="8048888" cy="948050"/>
      </dsp:txXfrm>
    </dsp:sp>
    <dsp:sp modelId="{C6413DB7-7E91-4027-A6BD-FEDEF0E787A3}">
      <dsp:nvSpPr>
        <dsp:cNvPr id="0" name=""/>
        <dsp:cNvSpPr/>
      </dsp:nvSpPr>
      <dsp:spPr>
        <a:xfrm>
          <a:off x="0" y="3575608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0513E-838F-43CE-B9C0-447C47A8FDCE}">
      <dsp:nvSpPr>
        <dsp:cNvPr id="0" name=""/>
        <dsp:cNvSpPr/>
      </dsp:nvSpPr>
      <dsp:spPr>
        <a:xfrm>
          <a:off x="406754" y="2959307"/>
          <a:ext cx="8135076" cy="1021175"/>
        </a:xfrm>
        <a:prstGeom prst="snip2Same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8 </a:t>
          </a:r>
          <a:r>
            <a:rPr lang="uk-UA" sz="2000" kern="1200" dirty="0" smtClean="0"/>
            <a:t>керівників працюють по контрактах, строк дії яких триває</a:t>
          </a:r>
          <a:endParaRPr lang="uk-UA" sz="2000" kern="1200" dirty="0"/>
        </a:p>
      </dsp:txBody>
      <dsp:txXfrm>
        <a:off x="491854" y="3044407"/>
        <a:ext cx="7964876" cy="93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C61E4-17D4-427A-A293-CA0022C081A4}">
      <dsp:nvSpPr>
        <dsp:cNvPr id="0" name=""/>
        <dsp:cNvSpPr/>
      </dsp:nvSpPr>
      <dsp:spPr>
        <a:xfrm>
          <a:off x="3657254" y="-37877"/>
          <a:ext cx="1465074" cy="7050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Кухар</a:t>
          </a:r>
        </a:p>
      </dsp:txBody>
      <dsp:txXfrm>
        <a:off x="3691671" y="-3460"/>
        <a:ext cx="1396240" cy="636206"/>
      </dsp:txXfrm>
    </dsp:sp>
    <dsp:sp modelId="{F37AEA10-53B1-48E8-814F-1117B4EF1116}">
      <dsp:nvSpPr>
        <dsp:cNvPr id="0" name=""/>
        <dsp:cNvSpPr/>
      </dsp:nvSpPr>
      <dsp:spPr>
        <a:xfrm>
          <a:off x="2747980" y="463829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2378556" y="33511"/>
              </a:moveTo>
              <a:arcTo wR="2012797" hR="2012797" stAng="16828186" swAng="717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92B53-6E38-4721-8B45-08856267AE9F}">
      <dsp:nvSpPr>
        <dsp:cNvPr id="0" name=""/>
        <dsp:cNvSpPr/>
      </dsp:nvSpPr>
      <dsp:spPr>
        <a:xfrm>
          <a:off x="5097870" y="617695"/>
          <a:ext cx="1442339" cy="50544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Перукар</a:t>
          </a:r>
        </a:p>
      </dsp:txBody>
      <dsp:txXfrm>
        <a:off x="5122544" y="642369"/>
        <a:ext cx="1392991" cy="456095"/>
      </dsp:txXfrm>
    </dsp:sp>
    <dsp:sp modelId="{5C3707E0-AF9B-4072-8C98-66E540B2E7EE}">
      <dsp:nvSpPr>
        <dsp:cNvPr id="0" name=""/>
        <dsp:cNvSpPr/>
      </dsp:nvSpPr>
      <dsp:spPr>
        <a:xfrm>
          <a:off x="2234666" y="56971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3792252" y="1072110"/>
              </a:moveTo>
              <a:arcTo wR="2012797" hR="2012797" stAng="19928244" swAng="11314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D01D7-29B6-47FD-B98A-05F8F40B2843}">
      <dsp:nvSpPr>
        <dsp:cNvPr id="0" name=""/>
        <dsp:cNvSpPr/>
      </dsp:nvSpPr>
      <dsp:spPr>
        <a:xfrm>
          <a:off x="5604354" y="1761368"/>
          <a:ext cx="1416979" cy="88184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Агент з готельного туризму, адміністратор</a:t>
          </a:r>
        </a:p>
      </dsp:txBody>
      <dsp:txXfrm>
        <a:off x="5647402" y="1804416"/>
        <a:ext cx="1330883" cy="795747"/>
      </dsp:txXfrm>
    </dsp:sp>
    <dsp:sp modelId="{893CDAC1-8CE8-4BCC-AEB3-47412ED78195}">
      <dsp:nvSpPr>
        <dsp:cNvPr id="0" name=""/>
        <dsp:cNvSpPr/>
      </dsp:nvSpPr>
      <dsp:spPr>
        <a:xfrm>
          <a:off x="2290857" y="318124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4000120" y="2332016"/>
              </a:moveTo>
              <a:arcTo wR="2012797" hR="2012797" stAng="547520" swAng="11804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2064-64B4-4F78-B623-B1AF1F8CACC1}">
      <dsp:nvSpPr>
        <dsp:cNvPr id="0" name=""/>
        <dsp:cNvSpPr/>
      </dsp:nvSpPr>
      <dsp:spPr>
        <a:xfrm>
          <a:off x="4890144" y="3306715"/>
          <a:ext cx="1857988" cy="705026"/>
        </a:xfrm>
        <a:prstGeom prst="round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Електрогазозварник</a:t>
          </a:r>
          <a:endParaRPr lang="uk-UA" sz="1400" kern="1200" dirty="0"/>
        </a:p>
      </dsp:txBody>
      <dsp:txXfrm>
        <a:off x="4924561" y="3341132"/>
        <a:ext cx="1789154" cy="636192"/>
      </dsp:txXfrm>
    </dsp:sp>
    <dsp:sp modelId="{3A327672-7049-44E5-8090-4648589CEAD3}">
      <dsp:nvSpPr>
        <dsp:cNvPr id="0" name=""/>
        <dsp:cNvSpPr/>
      </dsp:nvSpPr>
      <dsp:spPr>
        <a:xfrm>
          <a:off x="2545097" y="181597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2863989" y="3836755"/>
              </a:moveTo>
              <a:arcTo wR="2012797" hR="2012797" stAng="3898968" swAng="26656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3FC32-8B7D-45FE-B616-0F44B8BB7CDC}">
      <dsp:nvSpPr>
        <dsp:cNvPr id="0" name=""/>
        <dsp:cNvSpPr/>
      </dsp:nvSpPr>
      <dsp:spPr>
        <a:xfrm>
          <a:off x="2165301" y="3227159"/>
          <a:ext cx="1783243" cy="86043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Оператор з обробки інформації та програмного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/>
        </a:p>
      </dsp:txBody>
      <dsp:txXfrm>
        <a:off x="2207304" y="3269162"/>
        <a:ext cx="1699237" cy="776425"/>
      </dsp:txXfrm>
    </dsp:sp>
    <dsp:sp modelId="{5D251F82-D079-4114-B361-831CE9035B29}">
      <dsp:nvSpPr>
        <dsp:cNvPr id="0" name=""/>
        <dsp:cNvSpPr/>
      </dsp:nvSpPr>
      <dsp:spPr>
        <a:xfrm>
          <a:off x="2305656" y="543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403948" y="3222325"/>
              </a:moveTo>
              <a:arcTo wR="2012797" hR="2012797" stAng="8583855" swAng="901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7D37D-5376-4B91-8DA5-E2A43687BB57}">
      <dsp:nvSpPr>
        <dsp:cNvPr id="0" name=""/>
        <dsp:cNvSpPr/>
      </dsp:nvSpPr>
      <dsp:spPr>
        <a:xfrm>
          <a:off x="1677667" y="2023148"/>
          <a:ext cx="1444227" cy="73604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Кравець</a:t>
          </a:r>
          <a:endParaRPr lang="uk-UA" sz="1200" kern="1200" dirty="0"/>
        </a:p>
      </dsp:txBody>
      <dsp:txXfrm>
        <a:off x="1713598" y="2059079"/>
        <a:ext cx="1372365" cy="664186"/>
      </dsp:txXfrm>
    </dsp:sp>
    <dsp:sp modelId="{370CD7A6-B7EA-4DCF-A0D2-746759A5C0CB}">
      <dsp:nvSpPr>
        <dsp:cNvPr id="0" name=""/>
        <dsp:cNvSpPr/>
      </dsp:nvSpPr>
      <dsp:spPr>
        <a:xfrm>
          <a:off x="2421019" y="-89324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2353" y="2110108"/>
              </a:moveTo>
              <a:arcTo wR="2012797" hR="2012797" stAng="10633732" swAng="3963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B3F46-4020-43EE-9BE6-6066A928D88E}">
      <dsp:nvSpPr>
        <dsp:cNvPr id="0" name=""/>
        <dsp:cNvSpPr/>
      </dsp:nvSpPr>
      <dsp:spPr>
        <a:xfrm>
          <a:off x="1736785" y="987298"/>
          <a:ext cx="1712370" cy="79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Слюсар з ремонту колісних транспортних засобів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/>
        </a:p>
      </dsp:txBody>
      <dsp:txXfrm>
        <a:off x="1775798" y="1026311"/>
        <a:ext cx="1634344" cy="721151"/>
      </dsp:txXfrm>
    </dsp:sp>
    <dsp:sp modelId="{C5F39E34-E016-4574-B319-CC3C1B9DFD59}">
      <dsp:nvSpPr>
        <dsp:cNvPr id="0" name=""/>
        <dsp:cNvSpPr/>
      </dsp:nvSpPr>
      <dsp:spPr>
        <a:xfrm>
          <a:off x="2435286" y="247920"/>
          <a:ext cx="4025594" cy="4025594"/>
        </a:xfrm>
        <a:custGeom>
          <a:avLst/>
          <a:gdLst/>
          <a:ahLst/>
          <a:cxnLst/>
          <a:rect l="0" t="0" r="0" b="0"/>
          <a:pathLst>
            <a:path>
              <a:moveTo>
                <a:pt x="460127" y="731950"/>
              </a:moveTo>
              <a:arcTo wR="2012797" hR="2012797" stAng="13171218" swAng="16242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D433-D212-4448-9042-5A4901F7F8B0}">
      <dsp:nvSpPr>
        <dsp:cNvPr id="0" name=""/>
        <dsp:cNvSpPr/>
      </dsp:nvSpPr>
      <dsp:spPr>
        <a:xfrm>
          <a:off x="0" y="601474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B4E8-56BA-4971-A3B6-3278C7539441}">
      <dsp:nvSpPr>
        <dsp:cNvPr id="0" name=""/>
        <dsp:cNvSpPr/>
      </dsp:nvSpPr>
      <dsp:spPr>
        <a:xfrm>
          <a:off x="320538" y="36838"/>
          <a:ext cx="8135076" cy="1005688"/>
        </a:xfrm>
        <a:prstGeom prst="snip2Diag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І.</a:t>
          </a:r>
          <a:r>
            <a:rPr lang="en-US" sz="2000" kern="1200" dirty="0" smtClean="0"/>
            <a:t> </a:t>
          </a:r>
          <a:r>
            <a:rPr lang="uk-UA" sz="2000" kern="1200" dirty="0" smtClean="0"/>
            <a:t> Популяризація професійно-технічної освіти.</a:t>
          </a:r>
          <a:endParaRPr lang="uk-UA" sz="2000" kern="1200" dirty="0"/>
        </a:p>
      </dsp:txBody>
      <dsp:txXfrm>
        <a:off x="404347" y="120647"/>
        <a:ext cx="7967458" cy="838070"/>
      </dsp:txXfrm>
    </dsp:sp>
    <dsp:sp modelId="{87860A22-A610-4597-9C1E-14F4E65F3BA8}">
      <dsp:nvSpPr>
        <dsp:cNvPr id="0" name=""/>
        <dsp:cNvSpPr/>
      </dsp:nvSpPr>
      <dsp:spPr>
        <a:xfrm>
          <a:off x="0" y="2095073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B67C-6958-415B-8A98-061DA7D0CCEC}">
      <dsp:nvSpPr>
        <dsp:cNvPr id="0" name=""/>
        <dsp:cNvSpPr/>
      </dsp:nvSpPr>
      <dsp:spPr>
        <a:xfrm>
          <a:off x="408848" y="1491511"/>
          <a:ext cx="8135076" cy="1034238"/>
        </a:xfrm>
        <a:prstGeom prst="snip1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ІІ. Взаємодія з роботодавцями  щодо підготовки якісних фахівців відповідно до сучасних потреб ринку праці.</a:t>
          </a:r>
          <a:endParaRPr lang="uk-UA" sz="2000" b="0" kern="1200" dirty="0"/>
        </a:p>
      </dsp:txBody>
      <dsp:txXfrm>
        <a:off x="408848" y="1577699"/>
        <a:ext cx="8048888" cy="948050"/>
      </dsp:txXfrm>
    </dsp:sp>
    <dsp:sp modelId="{C6413DB7-7E91-4027-A6BD-FEDEF0E787A3}">
      <dsp:nvSpPr>
        <dsp:cNvPr id="0" name=""/>
        <dsp:cNvSpPr/>
      </dsp:nvSpPr>
      <dsp:spPr>
        <a:xfrm>
          <a:off x="0" y="3575608"/>
          <a:ext cx="85439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0513E-838F-43CE-B9C0-447C47A8FDCE}">
      <dsp:nvSpPr>
        <dsp:cNvPr id="0" name=""/>
        <dsp:cNvSpPr/>
      </dsp:nvSpPr>
      <dsp:spPr>
        <a:xfrm>
          <a:off x="406754" y="2959307"/>
          <a:ext cx="8135076" cy="1021175"/>
        </a:xfrm>
        <a:prstGeom prst="snip2Same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58" tIns="0" rIns="22605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ІІІ. Модернізація інфраструктури та матеріально-технічної бази закладів ПТО.</a:t>
          </a:r>
          <a:endParaRPr lang="uk-UA" sz="2000" kern="1200" dirty="0"/>
        </a:p>
      </dsp:txBody>
      <dsp:txXfrm>
        <a:off x="491854" y="3044407"/>
        <a:ext cx="7964876" cy="936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56391-9166-4AAF-B73F-932CAF8048C1}">
      <dsp:nvSpPr>
        <dsp:cNvPr id="0" name=""/>
        <dsp:cNvSpPr/>
      </dsp:nvSpPr>
      <dsp:spPr>
        <a:xfrm>
          <a:off x="7509" y="1502334"/>
          <a:ext cx="2244449" cy="1346669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2 ПТО</a:t>
          </a:r>
          <a:endParaRPr lang="uk-UA" sz="1900" kern="1200" dirty="0"/>
        </a:p>
      </dsp:txBody>
      <dsp:txXfrm>
        <a:off x="46952" y="1541777"/>
        <a:ext cx="2165563" cy="1267783"/>
      </dsp:txXfrm>
    </dsp:sp>
    <dsp:sp modelId="{1DE85552-276F-4B29-9DBE-13ABB1A017D5}">
      <dsp:nvSpPr>
        <dsp:cNvPr id="0" name=""/>
        <dsp:cNvSpPr/>
      </dsp:nvSpPr>
      <dsp:spPr>
        <a:xfrm>
          <a:off x="2476403" y="1897357"/>
          <a:ext cx="475823" cy="556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2476403" y="2008682"/>
        <a:ext cx="333076" cy="333973"/>
      </dsp:txXfrm>
    </dsp:sp>
    <dsp:sp modelId="{4F749132-EA54-4A44-8C17-D98D494BC537}">
      <dsp:nvSpPr>
        <dsp:cNvPr id="0" name=""/>
        <dsp:cNvSpPr/>
      </dsp:nvSpPr>
      <dsp:spPr>
        <a:xfrm>
          <a:off x="3149737" y="1502334"/>
          <a:ext cx="2244449" cy="1346669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КЗ ЛОР «Багатопрофільний НРЦ </a:t>
          </a:r>
          <a:r>
            <a:rPr lang="uk-UA" sz="1900" kern="1200" dirty="0" err="1" smtClean="0"/>
            <a:t>св</a:t>
          </a:r>
          <a:r>
            <a:rPr lang="uk-UA" sz="1900" kern="1200" dirty="0" smtClean="0"/>
            <a:t>. Миколая»</a:t>
          </a:r>
          <a:endParaRPr lang="uk-UA" sz="1900" kern="1200" dirty="0"/>
        </a:p>
      </dsp:txBody>
      <dsp:txXfrm>
        <a:off x="3189180" y="1541777"/>
        <a:ext cx="2165563" cy="1267783"/>
      </dsp:txXfrm>
    </dsp:sp>
    <dsp:sp modelId="{2D9B258A-3E47-4B2E-8260-121D1BAA48CF}">
      <dsp:nvSpPr>
        <dsp:cNvPr id="0" name=""/>
        <dsp:cNvSpPr/>
      </dsp:nvSpPr>
      <dsp:spPr>
        <a:xfrm>
          <a:off x="5620509" y="1897357"/>
          <a:ext cx="479803" cy="556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5620509" y="2008682"/>
        <a:ext cx="335862" cy="333973"/>
      </dsp:txXfrm>
    </dsp:sp>
    <dsp:sp modelId="{C9B936D1-1A75-4AD6-81C2-15ED7259B1DB}">
      <dsp:nvSpPr>
        <dsp:cNvPr id="0" name=""/>
        <dsp:cNvSpPr/>
      </dsp:nvSpPr>
      <dsp:spPr>
        <a:xfrm>
          <a:off x="6299475" y="1502334"/>
          <a:ext cx="2244449" cy="1346669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14 учнів з особливими освітніми потребами</a:t>
          </a:r>
          <a:endParaRPr lang="uk-UA" sz="1900" kern="1200" dirty="0"/>
        </a:p>
      </dsp:txBody>
      <dsp:txXfrm>
        <a:off x="6338918" y="1541777"/>
        <a:ext cx="2165563" cy="1267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56391-9166-4AAF-B73F-932CAF8048C1}">
      <dsp:nvSpPr>
        <dsp:cNvPr id="0" name=""/>
        <dsp:cNvSpPr/>
      </dsp:nvSpPr>
      <dsp:spPr>
        <a:xfrm>
          <a:off x="7509" y="1502334"/>
          <a:ext cx="2244449" cy="1346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4 ПТО</a:t>
          </a:r>
          <a:endParaRPr lang="uk-UA" sz="3300" kern="1200" dirty="0"/>
        </a:p>
      </dsp:txBody>
      <dsp:txXfrm>
        <a:off x="46952" y="1541777"/>
        <a:ext cx="2165563" cy="1267783"/>
      </dsp:txXfrm>
    </dsp:sp>
    <dsp:sp modelId="{1DE85552-276F-4B29-9DBE-13ABB1A017D5}">
      <dsp:nvSpPr>
        <dsp:cNvPr id="0" name=""/>
        <dsp:cNvSpPr/>
      </dsp:nvSpPr>
      <dsp:spPr>
        <a:xfrm>
          <a:off x="2476403" y="1897357"/>
          <a:ext cx="475823" cy="556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476403" y="2008682"/>
        <a:ext cx="333076" cy="333973"/>
      </dsp:txXfrm>
    </dsp:sp>
    <dsp:sp modelId="{4F749132-EA54-4A44-8C17-D98D494BC537}">
      <dsp:nvSpPr>
        <dsp:cNvPr id="0" name=""/>
        <dsp:cNvSpPr/>
      </dsp:nvSpPr>
      <dsp:spPr>
        <a:xfrm>
          <a:off x="3149737" y="1502334"/>
          <a:ext cx="2244449" cy="1346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5 шкіл</a:t>
          </a:r>
          <a:endParaRPr lang="uk-UA" sz="3300" kern="1200" dirty="0"/>
        </a:p>
      </dsp:txBody>
      <dsp:txXfrm>
        <a:off x="3189180" y="1541777"/>
        <a:ext cx="2165563" cy="1267783"/>
      </dsp:txXfrm>
    </dsp:sp>
    <dsp:sp modelId="{2D9B258A-3E47-4B2E-8260-121D1BAA48CF}">
      <dsp:nvSpPr>
        <dsp:cNvPr id="0" name=""/>
        <dsp:cNvSpPr/>
      </dsp:nvSpPr>
      <dsp:spPr>
        <a:xfrm>
          <a:off x="5620509" y="1897357"/>
          <a:ext cx="479803" cy="556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5620509" y="2008682"/>
        <a:ext cx="335862" cy="333973"/>
      </dsp:txXfrm>
    </dsp:sp>
    <dsp:sp modelId="{C9B936D1-1A75-4AD6-81C2-15ED7259B1DB}">
      <dsp:nvSpPr>
        <dsp:cNvPr id="0" name=""/>
        <dsp:cNvSpPr/>
      </dsp:nvSpPr>
      <dsp:spPr>
        <a:xfrm>
          <a:off x="6299475" y="1502334"/>
          <a:ext cx="2244449" cy="1346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34 класи (850 учнів)</a:t>
          </a:r>
          <a:endParaRPr lang="uk-UA" sz="3300" kern="1200" dirty="0"/>
        </a:p>
      </dsp:txBody>
      <dsp:txXfrm>
        <a:off x="6338918" y="1541777"/>
        <a:ext cx="2165563" cy="1267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87495-A0E4-49A4-8EE9-BAFD23A54F84}">
      <dsp:nvSpPr>
        <dsp:cNvPr id="0" name=""/>
        <dsp:cNvSpPr/>
      </dsp:nvSpPr>
      <dsp:spPr>
        <a:xfrm>
          <a:off x="3744947" y="1537475"/>
          <a:ext cx="2715240" cy="82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658"/>
              </a:lnTo>
              <a:lnTo>
                <a:pt x="2715240" y="588658"/>
              </a:lnTo>
              <a:lnTo>
                <a:pt x="2715240" y="820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BAB0F-6FA2-4B24-92D7-E799E38FCEE0}">
      <dsp:nvSpPr>
        <dsp:cNvPr id="0" name=""/>
        <dsp:cNvSpPr/>
      </dsp:nvSpPr>
      <dsp:spPr>
        <a:xfrm>
          <a:off x="3699227" y="1537475"/>
          <a:ext cx="91440" cy="801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579"/>
              </a:lnTo>
              <a:lnTo>
                <a:pt x="74343" y="569579"/>
              </a:lnTo>
              <a:lnTo>
                <a:pt x="74343" y="801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4D0C8-8AC3-46B3-B91D-BA7A9AC619D0}">
      <dsp:nvSpPr>
        <dsp:cNvPr id="0" name=""/>
        <dsp:cNvSpPr/>
      </dsp:nvSpPr>
      <dsp:spPr>
        <a:xfrm>
          <a:off x="1106022" y="1537475"/>
          <a:ext cx="2638925" cy="830468"/>
        </a:xfrm>
        <a:custGeom>
          <a:avLst/>
          <a:gdLst/>
          <a:ahLst/>
          <a:cxnLst/>
          <a:rect l="0" t="0" r="0" b="0"/>
          <a:pathLst>
            <a:path>
              <a:moveTo>
                <a:pt x="2638925" y="0"/>
              </a:moveTo>
              <a:lnTo>
                <a:pt x="2638925" y="598203"/>
              </a:lnTo>
              <a:lnTo>
                <a:pt x="0" y="598203"/>
              </a:lnTo>
              <a:lnTo>
                <a:pt x="0" y="830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2A113-C50E-4B66-994C-7B969BD98481}">
      <dsp:nvSpPr>
        <dsp:cNvPr id="0" name=""/>
        <dsp:cNvSpPr/>
      </dsp:nvSpPr>
      <dsp:spPr>
        <a:xfrm>
          <a:off x="858715" y="431452"/>
          <a:ext cx="5772465" cy="1106022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РОЗВИТОК ПІДПРИЄМНИЦЬКИХ ТА ВИНАХІДНИЦЬКИХ НАВИЧОК УЧНІВ</a:t>
          </a:r>
          <a:endParaRPr lang="uk-UA" sz="2000" kern="1200" dirty="0"/>
        </a:p>
      </dsp:txBody>
      <dsp:txXfrm>
        <a:off x="858715" y="431452"/>
        <a:ext cx="5772465" cy="1106022"/>
      </dsp:txXfrm>
    </dsp:sp>
    <dsp:sp modelId="{A9A8FAA5-01BD-4709-88EC-6506E8A833ED}">
      <dsp:nvSpPr>
        <dsp:cNvPr id="0" name=""/>
        <dsp:cNvSpPr/>
      </dsp:nvSpPr>
      <dsp:spPr>
        <a:xfrm>
          <a:off x="0" y="2367943"/>
          <a:ext cx="2212045" cy="167929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ЛКП «Центр підтримки підприємництва»</a:t>
          </a:r>
          <a:br>
            <a:rPr lang="uk-UA" sz="2000" kern="1200" dirty="0" smtClean="0"/>
          </a:b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 ПТО (54 учні) </a:t>
          </a:r>
          <a:endParaRPr lang="uk-UA" sz="2000" kern="1200" dirty="0"/>
        </a:p>
      </dsp:txBody>
      <dsp:txXfrm>
        <a:off x="0" y="2367943"/>
        <a:ext cx="2212045" cy="1679296"/>
      </dsp:txXfrm>
    </dsp:sp>
    <dsp:sp modelId="{8E7AAC6D-B3F5-4E24-8E2C-43E4FD5E50AA}">
      <dsp:nvSpPr>
        <dsp:cNvPr id="0" name=""/>
        <dsp:cNvSpPr/>
      </dsp:nvSpPr>
      <dsp:spPr>
        <a:xfrm>
          <a:off x="2667548" y="2339319"/>
          <a:ext cx="2212045" cy="164343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 </a:t>
          </a:r>
          <a:r>
            <a:rPr lang="en-US" sz="2000" kern="1200" dirty="0" err="1" smtClean="0"/>
            <a:t>StartUP</a:t>
          </a:r>
          <a:r>
            <a:rPr lang="en-US" sz="2000" kern="1200" dirty="0" smtClean="0"/>
            <a:t> School </a:t>
          </a:r>
          <a:r>
            <a:rPr lang="ru-RU" sz="2000" kern="1200" dirty="0" smtClean="0"/>
            <a:t>НУ «</a:t>
          </a:r>
          <a:r>
            <a:rPr lang="ru-RU" sz="2000" kern="1200" dirty="0" err="1" smtClean="0"/>
            <a:t>Льв</a:t>
          </a:r>
          <a:r>
            <a:rPr lang="uk-UA" sz="2000" kern="1200" dirty="0" smtClean="0"/>
            <a:t>і</a:t>
          </a:r>
          <a:r>
            <a:rPr lang="ru-RU" sz="2000" kern="1200" dirty="0" err="1" smtClean="0"/>
            <a:t>вська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політехніка</a:t>
          </a:r>
          <a:r>
            <a:rPr lang="ru-RU" sz="2000" kern="1200" dirty="0" smtClean="0"/>
            <a:t>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13 ПТО (126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)</a:t>
          </a:r>
          <a:endParaRPr lang="uk-UA" sz="2000" kern="1200" dirty="0"/>
        </a:p>
      </dsp:txBody>
      <dsp:txXfrm>
        <a:off x="2667548" y="2339319"/>
        <a:ext cx="2212045" cy="1643439"/>
      </dsp:txXfrm>
    </dsp:sp>
    <dsp:sp modelId="{09450E93-FB14-4277-B22D-F2F0EE861A8A}">
      <dsp:nvSpPr>
        <dsp:cNvPr id="0" name=""/>
        <dsp:cNvSpPr/>
      </dsp:nvSpPr>
      <dsp:spPr>
        <a:xfrm>
          <a:off x="5354165" y="2358398"/>
          <a:ext cx="2212045" cy="16075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Інші організації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 ПТО (22 учні)</a:t>
          </a:r>
          <a:endParaRPr lang="uk-UA" sz="2000" kern="1200" dirty="0"/>
        </a:p>
      </dsp:txBody>
      <dsp:txXfrm>
        <a:off x="5354165" y="2358398"/>
        <a:ext cx="2212045" cy="1607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0.71982</cdr:x>
      <cdr:y>0.65382</cdr:y>
    </cdr:from>
    <cdr:to>
      <cdr:x>0.78172</cdr:x>
      <cdr:y>0.71357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0068" y="2844987"/>
          <a:ext cx="528918" cy="259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0.72506</cdr:x>
      <cdr:y>0.6394</cdr:y>
    </cdr:from>
    <cdr:to>
      <cdr:x>0.78697</cdr:x>
      <cdr:y>0.71357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94891" y="2782234"/>
          <a:ext cx="528918" cy="322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b="1" dirty="0" smtClean="0"/>
            <a:t>71</a:t>
          </a:r>
          <a:r>
            <a:rPr lang="uk-UA" sz="1100" b="1" dirty="0" smtClean="0">
              <a:solidFill>
                <a:schemeClr val="tx1"/>
              </a:solidFill>
            </a:rPr>
            <a:t>%</a:t>
          </a:r>
          <a:endParaRPr lang="uk-UA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0.82369</cdr:x>
      <cdr:y>0.64558</cdr:y>
    </cdr:from>
    <cdr:to>
      <cdr:x>0.88035</cdr:x>
      <cdr:y>0.71975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37574" y="2809128"/>
          <a:ext cx="484094" cy="322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b="1" dirty="0" smtClean="0"/>
            <a:t>87%</a:t>
          </a:r>
          <a:endParaRPr lang="uk-UA" sz="1100" b="1" dirty="0"/>
        </a:p>
      </cdr:txBody>
    </cdr:sp>
  </cdr:relSizeAnchor>
  <cdr:relSizeAnchor xmlns:cdr="http://schemas.openxmlformats.org/drawingml/2006/chartDrawing">
    <cdr:from>
      <cdr:x>0.61909</cdr:x>
      <cdr:y>0.44162</cdr:y>
    </cdr:from>
    <cdr:to>
      <cdr:x>0.6789</cdr:x>
      <cdr:y>0.52815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89456" y="1921622"/>
          <a:ext cx="510988" cy="376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b="1" dirty="0" smtClean="0"/>
            <a:t>91%</a:t>
          </a:r>
          <a:endParaRPr lang="uk-UA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E8C0-254E-433B-B172-92E9D7FF1FB7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BA57-3E2F-461F-A397-E7DA0BA3A1C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1AEE-7E7F-4873-9728-B074159B69A6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1900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2247-69B2-4ADC-90A9-2C561CB12EB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2247-69B2-4ADC-90A9-2C561CB12EBA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27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2247-69B2-4ADC-90A9-2C561CB12EBA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11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1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92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0" y="-38100"/>
            <a:ext cx="1506538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271728" y="549275"/>
            <a:ext cx="1317361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1" y="677863"/>
            <a:ext cx="11006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0" y="-38100"/>
            <a:ext cx="1506538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sp>
        <p:nvSpPr>
          <p:cNvPr id="11" name="Прямокутник 10"/>
          <p:cNvSpPr/>
          <p:nvPr userDrawn="1"/>
        </p:nvSpPr>
        <p:spPr>
          <a:xfrm>
            <a:off x="271728" y="549275"/>
            <a:ext cx="1317361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pic>
        <p:nvPicPr>
          <p:cNvPr id="12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1" y="677863"/>
            <a:ext cx="11006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897" y="274638"/>
            <a:ext cx="7626803" cy="1143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83897" y="1535113"/>
            <a:ext cx="3656655" cy="639762"/>
          </a:xfrm>
        </p:spPr>
        <p:txBody>
          <a:bodyPr anchor="b"/>
          <a:lstStyle>
            <a:lvl1pPr marL="0" indent="0">
              <a:buNone/>
              <a:defRPr sz="2400" b="1">
                <a:latin typeface="municipal_lviv_106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741179" y="1535113"/>
            <a:ext cx="3669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13" name="Місце для вмісту 2"/>
          <p:cNvSpPr>
            <a:spLocks noGrp="1"/>
          </p:cNvSpPr>
          <p:nvPr>
            <p:ph sz="half" idx="13"/>
          </p:nvPr>
        </p:nvSpPr>
        <p:spPr>
          <a:xfrm>
            <a:off x="1783898" y="2174875"/>
            <a:ext cx="3656656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741179" y="2174875"/>
            <a:ext cx="3656656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5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125A-C3CD-4441-A461-B1C5640D8E7F}" type="datetimeFigureOut">
              <a:rPr lang="uk-UA"/>
              <a:pPr>
                <a:defRPr/>
              </a:pPr>
              <a:t>28.12.2021</a:t>
            </a:fld>
            <a:endParaRPr lang="uk-UA"/>
          </a:p>
        </p:txBody>
      </p:sp>
      <p:sp>
        <p:nvSpPr>
          <p:cNvPr id="16" name="Місце для нижнього колонтитула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Місце для номера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9C3E-B5F1-494C-BB10-5765BE38FBD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19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66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44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0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2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72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0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1EFD-6E52-4384-8623-841B06A2337C}" type="datetimeFigureOut">
              <a:rPr lang="uk-UA" smtClean="0"/>
              <a:pPr/>
              <a:t>28.12.2021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B62A-2C1B-4B7A-973F-050C3860122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3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15760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29994" y="2882930"/>
            <a:ext cx="82718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ПРІОРИТЕТНІ НАПРЯМИ РОБОТИ </a:t>
            </a:r>
          </a:p>
          <a:p>
            <a:pPr algn="ctr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відділу професійної освіти </a:t>
            </a:r>
          </a:p>
          <a:p>
            <a:pPr algn="ctr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2021 році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2140" y="571478"/>
            <a:ext cx="3712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 професійної освіти </a:t>
            </a:r>
          </a:p>
          <a:p>
            <a:pPr algn="r"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департаменту гуманітарної політики</a:t>
            </a:r>
          </a:p>
          <a:p>
            <a:pPr algn="r"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Львівської міської ради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0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67" y="149225"/>
            <a:ext cx="8543925" cy="16642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ТОП – ПРОФЕСІЙ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ЗА КІЛЬКІСТЮ НАБОРУ УЧНІВ</a:t>
            </a:r>
            <a:br>
              <a:rPr lang="uk-UA" b="1" dirty="0" smtClean="0">
                <a:solidFill>
                  <a:schemeClr val="accent2"/>
                </a:solidFill>
              </a:rPr>
            </a:br>
            <a:endParaRPr lang="uk-UA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352693"/>
              </p:ext>
            </p:extLst>
          </p:nvPr>
        </p:nvGraphicFramePr>
        <p:xfrm>
          <a:off x="810982" y="1631576"/>
          <a:ext cx="8543925" cy="453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2" y="3581548"/>
            <a:ext cx="1575510" cy="917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0" y="1631576"/>
            <a:ext cx="1476651" cy="851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2" y="4957482"/>
            <a:ext cx="1730659" cy="959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96" y="2162759"/>
            <a:ext cx="1515638" cy="734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" y="2402541"/>
            <a:ext cx="1677662" cy="9439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6" y="4975412"/>
            <a:ext cx="1461247" cy="941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747" y="102908"/>
            <a:ext cx="1400175" cy="1781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0699" y="3410125"/>
            <a:ext cx="1556216" cy="9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2297" y="629405"/>
            <a:ext cx="592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/>
                </a:solidFill>
                <a:latin typeface="+mj-lt"/>
              </a:rPr>
              <a:t>ОСНОВНІ НАПРЯМКИ РОЗВИТКУ ПТО у м. Львові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26" y="128498"/>
            <a:ext cx="1348396" cy="1715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22" y="4950119"/>
            <a:ext cx="1866900" cy="1543050"/>
          </a:xfrm>
          <a:prstGeom prst="rect">
            <a:avLst/>
          </a:prstGeom>
        </p:spPr>
      </p:pic>
      <p:graphicFrame>
        <p:nvGraphicFramePr>
          <p:cNvPr id="7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57557"/>
              </p:ext>
            </p:extLst>
          </p:nvPr>
        </p:nvGraphicFramePr>
        <p:xfrm>
          <a:off x="663388" y="2061883"/>
          <a:ext cx="8543925" cy="43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2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7095" y="1324503"/>
            <a:ext cx="447478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dirty="0"/>
              <a:t> </a:t>
            </a:r>
            <a:r>
              <a:rPr lang="ru-RU" sz="2925" b="1" dirty="0" smtClean="0">
                <a:solidFill>
                  <a:schemeClr val="accent2"/>
                </a:solidFill>
              </a:rPr>
              <a:t>ПОПУЛЯРИЗАЦ</a:t>
            </a:r>
            <a:r>
              <a:rPr lang="uk-UA" sz="2925" b="1" dirty="0">
                <a:solidFill>
                  <a:schemeClr val="accent2"/>
                </a:solidFill>
              </a:rPr>
              <a:t>ІЯ ПТО</a:t>
            </a:r>
          </a:p>
        </p:txBody>
      </p:sp>
      <p:sp>
        <p:nvSpPr>
          <p:cNvPr id="6" name="Овал 5"/>
          <p:cNvSpPr/>
          <p:nvPr/>
        </p:nvSpPr>
        <p:spPr>
          <a:xfrm>
            <a:off x="3276814" y="2303649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7095" y="4584302"/>
            <a:ext cx="4726037" cy="542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63" dirty="0"/>
              <a:t>Промоція через роботодавців (екскурсії на виробництво,</a:t>
            </a:r>
          </a:p>
          <a:p>
            <a:r>
              <a:rPr lang="uk-UA" sz="1463" dirty="0"/>
              <a:t> реклама професій та закладів ПТО)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8848" y="3553950"/>
            <a:ext cx="524117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63" dirty="0"/>
              <a:t>Проведення інших профорієнтаційних заходів (майстер-класи, ярмарки професій, дні відкритих дверей)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094" y="2276694"/>
            <a:ext cx="5507726" cy="76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63" dirty="0"/>
              <a:t>Проведення уроків трудового навчання із школярами, в тому числі</a:t>
            </a:r>
          </a:p>
          <a:p>
            <a:r>
              <a:rPr lang="uk-UA" sz="1463" dirty="0"/>
              <a:t> на базі закладів ПТО</a:t>
            </a:r>
          </a:p>
          <a:p>
            <a:endParaRPr lang="uk-UA" sz="1463" dirty="0"/>
          </a:p>
        </p:txBody>
      </p:sp>
      <p:sp>
        <p:nvSpPr>
          <p:cNvPr id="12" name="Овал 11"/>
          <p:cNvSpPr/>
          <p:nvPr/>
        </p:nvSpPr>
        <p:spPr>
          <a:xfrm>
            <a:off x="3276814" y="3500422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76814" y="4710306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3</a:t>
            </a:r>
          </a:p>
        </p:txBody>
      </p:sp>
      <p:pic>
        <p:nvPicPr>
          <p:cNvPr id="1028" name="Picture 4" descr="https://konkurent.ua/media/uploads/prev/2018/10/25/01/02/29/b0ac639fc885ec66d9c07c6be654fa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" y="3198644"/>
            <a:ext cx="2602247" cy="12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ище професійне училище №20 м.Льв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" y="1751284"/>
            <a:ext cx="2602247" cy="12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кскусрії на виробничі потужності фабрики «Поліграфіст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" y="4598642"/>
            <a:ext cx="2602247" cy="13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971" y="5367467"/>
            <a:ext cx="1454944" cy="7506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645" y="115173"/>
            <a:ext cx="1400175" cy="1781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2156" y="5180128"/>
            <a:ext cx="18669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89" y="137814"/>
            <a:ext cx="1402202" cy="1687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2"/>
                </a:solidFill>
              </a:rPr>
              <a:t>УРОКИ ТРУДОВОГО НАВЧАННЯ В ШКОЛАХ</a:t>
            </a:r>
            <a:endParaRPr lang="uk-UA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312913"/>
              </p:ext>
            </p:extLst>
          </p:nvPr>
        </p:nvGraphicFramePr>
        <p:xfrm>
          <a:off x="681037" y="2506662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Місце для вмісту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69846"/>
              </p:ext>
            </p:extLst>
          </p:nvPr>
        </p:nvGraphicFramePr>
        <p:xfrm>
          <a:off x="681037" y="720520"/>
          <a:ext cx="8543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8836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996" y="1156250"/>
            <a:ext cx="453187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dirty="0"/>
              <a:t> </a:t>
            </a:r>
            <a:r>
              <a:rPr lang="ru-RU" sz="2925" b="1" dirty="0">
                <a:solidFill>
                  <a:srgbClr val="0070C0"/>
                </a:solidFill>
              </a:rPr>
              <a:t>ІІ. ВЗАЄМОДІЯ З РОБОТОДАВЦЯМИ</a:t>
            </a:r>
            <a:endParaRPr lang="uk-UA" sz="2925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6814" y="2303649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9996" y="4479203"/>
            <a:ext cx="5774786" cy="94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63" dirty="0"/>
              <a:t>Організація спільно з роботодавцями навчання викладацького складу</a:t>
            </a:r>
          </a:p>
          <a:p>
            <a:r>
              <a:rPr lang="uk-UA" sz="1463" dirty="0"/>
              <a:t>ПТО  на предмет розвитку додаткових актуальних професійних</a:t>
            </a:r>
          </a:p>
          <a:p>
            <a:r>
              <a:rPr lang="uk-UA" sz="1463" dirty="0"/>
              <a:t> навичок</a:t>
            </a:r>
          </a:p>
          <a:p>
            <a:r>
              <a:rPr lang="uk-UA" sz="1138" dirty="0"/>
              <a:t>(розробка та проведення навчальних модулів та програм, в </a:t>
            </a:r>
            <a:r>
              <a:rPr lang="uk-UA" sz="1138" dirty="0" err="1"/>
              <a:t>т.ч</a:t>
            </a:r>
            <a:r>
              <a:rPr lang="uk-UA" sz="1138" dirty="0"/>
              <a:t>. в режимі онлайн)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7094" y="3472158"/>
            <a:ext cx="5241174" cy="94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63" dirty="0"/>
              <a:t>Осучаснення діючих робітничих професій</a:t>
            </a:r>
          </a:p>
          <a:p>
            <a:r>
              <a:rPr lang="uk-UA" sz="1463" dirty="0"/>
              <a:t> </a:t>
            </a:r>
            <a:r>
              <a:rPr lang="uk-UA" sz="1138" dirty="0"/>
              <a:t>(осучаснення навчальних програм по професіях  в межах 20 відсотків в частині наповнення сучасними професійними </a:t>
            </a:r>
            <a:r>
              <a:rPr lang="uk-UA" sz="1138" dirty="0" err="1"/>
              <a:t>компетентностями</a:t>
            </a:r>
            <a:r>
              <a:rPr lang="uk-UA" sz="1138" dirty="0"/>
              <a:t> згідно потреб ринку праці)</a:t>
            </a:r>
            <a:r>
              <a:rPr lang="uk-UA" sz="1463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095" y="2276693"/>
            <a:ext cx="5485797" cy="892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63" dirty="0"/>
              <a:t>Введення нових актуальних професій відповідно до сучасних</a:t>
            </a:r>
          </a:p>
          <a:p>
            <a:r>
              <a:rPr lang="uk-UA" sz="1463" dirty="0"/>
              <a:t>потреб ринку праці</a:t>
            </a:r>
          </a:p>
          <a:p>
            <a:r>
              <a:rPr lang="uk-UA" sz="1138" dirty="0"/>
              <a:t> (тривала процедура до 2 років</a:t>
            </a:r>
            <a:r>
              <a:rPr lang="uk-UA" sz="1138" dirty="0" smtClean="0"/>
              <a:t>: потребує внесення змін до Класифікатора професій, </a:t>
            </a:r>
            <a:endParaRPr lang="uk-UA" sz="1138" dirty="0"/>
          </a:p>
          <a:p>
            <a:r>
              <a:rPr lang="uk-UA" sz="1138" dirty="0"/>
              <a:t> розробки </a:t>
            </a:r>
            <a:r>
              <a:rPr lang="uk-UA" sz="1138" dirty="0" smtClean="0"/>
              <a:t>нових </a:t>
            </a:r>
            <a:r>
              <a:rPr lang="uk-UA" sz="1138" dirty="0"/>
              <a:t>професійних стандартів і навчальних </a:t>
            </a:r>
            <a:r>
              <a:rPr lang="uk-UA" sz="1138" dirty="0" smtClean="0"/>
              <a:t>програм</a:t>
            </a:r>
            <a:r>
              <a:rPr lang="en-US" sz="1138" dirty="0" smtClean="0"/>
              <a:t> </a:t>
            </a:r>
            <a:r>
              <a:rPr lang="uk-UA" sz="1138" dirty="0" smtClean="0"/>
              <a:t> </a:t>
            </a:r>
            <a:r>
              <a:rPr lang="uk-UA" sz="1138" dirty="0"/>
              <a:t>та ліцензування)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76814" y="3500422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76814" y="4710306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3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2" y="4121295"/>
            <a:ext cx="2390948" cy="13531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70" y="2801837"/>
            <a:ext cx="2390948" cy="1173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71" y="1402175"/>
            <a:ext cx="2390948" cy="1222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875" y="5404456"/>
            <a:ext cx="1223915" cy="716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717" y="137798"/>
            <a:ext cx="1400175" cy="1781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716" y="5470738"/>
            <a:ext cx="1613073" cy="12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996" y="1156249"/>
            <a:ext cx="453187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dirty="0"/>
              <a:t> </a:t>
            </a:r>
            <a:r>
              <a:rPr lang="ru-RU" sz="2925" b="1" dirty="0">
                <a:solidFill>
                  <a:srgbClr val="0070C0"/>
                </a:solidFill>
              </a:rPr>
              <a:t>ІІІ. МОДЕРНІЗАЦІЯ ПТО</a:t>
            </a:r>
            <a:endParaRPr lang="uk-UA" sz="2925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6814" y="2303649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7094" y="4767650"/>
            <a:ext cx="5182975" cy="71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63"/>
              <a:t>Створення </a:t>
            </a:r>
            <a:r>
              <a:rPr lang="uk-UA" sz="1463" smtClean="0"/>
              <a:t>привабливого </a:t>
            </a:r>
            <a:r>
              <a:rPr lang="uk-UA" sz="1463" smtClean="0"/>
              <a:t>дозвільного </a:t>
            </a:r>
            <a:r>
              <a:rPr lang="uk-UA" sz="1463" dirty="0"/>
              <a:t>середовища для учнівської молоді</a:t>
            </a:r>
          </a:p>
          <a:p>
            <a:r>
              <a:rPr lang="uk-UA" sz="1138" dirty="0"/>
              <a:t>(сучасні </a:t>
            </a:r>
            <a:r>
              <a:rPr lang="uk-UA" sz="1138" dirty="0" err="1"/>
              <a:t>медіатеки</a:t>
            </a:r>
            <a:r>
              <a:rPr lang="uk-UA" sz="1138" dirty="0"/>
              <a:t>, простори для проведення дозвілля)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7094" y="3472157"/>
            <a:ext cx="5241174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63" dirty="0"/>
              <a:t>Оновлення спортивної </a:t>
            </a:r>
            <a:r>
              <a:rPr lang="uk-UA" sz="1463" dirty="0" smtClean="0"/>
              <a:t>та іншої інфраструктури</a:t>
            </a:r>
            <a:endParaRPr lang="uk-UA" sz="1463" dirty="0"/>
          </a:p>
          <a:p>
            <a:r>
              <a:rPr lang="uk-UA" sz="1463" dirty="0"/>
              <a:t> </a:t>
            </a:r>
            <a:r>
              <a:rPr lang="uk-UA" sz="1138" dirty="0"/>
              <a:t>(на умовах </a:t>
            </a:r>
            <a:r>
              <a:rPr lang="uk-UA" sz="1138" dirty="0" err="1"/>
              <a:t>співфінансування</a:t>
            </a:r>
            <a:r>
              <a:rPr lang="uk-UA" sz="1138" dirty="0"/>
              <a:t> з обласного бюджету через </a:t>
            </a:r>
            <a:r>
              <a:rPr lang="uk-UA" sz="1138" dirty="0" err="1"/>
              <a:t>мікропроєкти</a:t>
            </a:r>
            <a:r>
              <a:rPr lang="uk-UA" sz="1138" dirty="0"/>
              <a:t> чи за рахунок інших джерел)</a:t>
            </a:r>
            <a:r>
              <a:rPr lang="uk-UA" sz="1463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094" y="2276693"/>
            <a:ext cx="5521063" cy="842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63" dirty="0"/>
              <a:t>Створення сучасних навчально-практичних центрів </a:t>
            </a:r>
          </a:p>
          <a:p>
            <a:r>
              <a:rPr lang="uk-UA" sz="1138" dirty="0"/>
              <a:t> (на умовах </a:t>
            </a:r>
            <a:r>
              <a:rPr lang="uk-UA" sz="1138" dirty="0" err="1"/>
              <a:t>співфінансування</a:t>
            </a:r>
            <a:r>
              <a:rPr lang="uk-UA" sz="1138" dirty="0"/>
              <a:t> за рахунок державної субвенції (70%) та коштів</a:t>
            </a:r>
          </a:p>
          <a:p>
            <a:r>
              <a:rPr lang="uk-UA" sz="1138" dirty="0"/>
              <a:t> місцевого бюджету чи інших джерел (до 30%) або створення спільно за власні кошти</a:t>
            </a:r>
          </a:p>
          <a:p>
            <a:r>
              <a:rPr lang="uk-UA" sz="1138" dirty="0"/>
              <a:t> та кошти роботодавців і партнерів)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76814" y="3500422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76814" y="4710306"/>
            <a:ext cx="760432" cy="7604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925" dirty="0"/>
              <a:t>3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75" y="5404456"/>
            <a:ext cx="1223915" cy="716049"/>
          </a:xfrm>
          <a:prstGeom prst="rect">
            <a:avLst/>
          </a:prstGeom>
        </p:spPr>
      </p:pic>
      <p:pic>
        <p:nvPicPr>
          <p:cNvPr id="2050" name="Picture 2" descr="сайт Львівської обласної державної адміністраці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5" y="986895"/>
            <a:ext cx="2548213" cy="1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982" y="142849"/>
            <a:ext cx="1400175" cy="1781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100" y="5276889"/>
            <a:ext cx="1866900" cy="1543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7" y="4161485"/>
            <a:ext cx="2548213" cy="1527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05" y="2417430"/>
            <a:ext cx="2548213" cy="1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70494" y="1106113"/>
            <a:ext cx="549782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50" b="1" dirty="0">
                <a:solidFill>
                  <a:srgbClr val="0070C0"/>
                </a:solidFill>
              </a:rPr>
              <a:t>СТВОРЕНІ НАВЧАЛЬНО-ПРАКТИЧНІ ЦЕНТРИ</a:t>
            </a:r>
          </a:p>
        </p:txBody>
      </p:sp>
      <p:graphicFrame>
        <p:nvGraphicFramePr>
          <p:cNvPr id="11" name="Діаграма 10"/>
          <p:cNvGraphicFramePr/>
          <p:nvPr>
            <p:extLst/>
          </p:nvPr>
        </p:nvGraphicFramePr>
        <p:xfrm>
          <a:off x="412512" y="1237298"/>
          <a:ext cx="4484204" cy="421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44" y="5269375"/>
            <a:ext cx="1223915" cy="716049"/>
          </a:xfrm>
          <a:prstGeom prst="rect">
            <a:avLst/>
          </a:prstGeom>
        </p:spPr>
      </p:pic>
      <p:graphicFrame>
        <p:nvGraphicFramePr>
          <p:cNvPr id="16" name="Діаграма 15"/>
          <p:cNvGraphicFramePr/>
          <p:nvPr>
            <p:extLst>
              <p:ext uri="{D42A27DB-BD31-4B8C-83A1-F6EECF244321}">
                <p14:modId xmlns:p14="http://schemas.microsoft.com/office/powerpoint/2010/main" val="3446056574"/>
              </p:ext>
            </p:extLst>
          </p:nvPr>
        </p:nvGraphicFramePr>
        <p:xfrm>
          <a:off x="4340016" y="2574373"/>
          <a:ext cx="4879318" cy="333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44" y="215525"/>
            <a:ext cx="1400175" cy="1781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047" y="5024157"/>
            <a:ext cx="1399953" cy="10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79912" y="907348"/>
            <a:ext cx="549782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50" b="1" dirty="0">
                <a:solidFill>
                  <a:srgbClr val="0070C0"/>
                </a:solidFill>
              </a:rPr>
              <a:t>СПІВПРАЦЯ З РОБОТОДАВЦЯМИ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44" y="5269375"/>
            <a:ext cx="1223915" cy="716049"/>
          </a:xfrm>
          <a:prstGeom prst="rect">
            <a:avLst/>
          </a:prstGeom>
        </p:spPr>
      </p:pic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2616349049"/>
              </p:ext>
            </p:extLst>
          </p:nvPr>
        </p:nvGraphicFramePr>
        <p:xfrm>
          <a:off x="0" y="1499144"/>
          <a:ext cx="5139863" cy="39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67725672"/>
              </p:ext>
            </p:extLst>
          </p:nvPr>
        </p:nvGraphicFramePr>
        <p:xfrm>
          <a:off x="4364831" y="1499144"/>
          <a:ext cx="5541169" cy="39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25" y="72027"/>
            <a:ext cx="1400175" cy="1559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825" y="5314950"/>
            <a:ext cx="1400175" cy="12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29" y="284444"/>
            <a:ext cx="1400175" cy="1501401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7690143"/>
              </p:ext>
            </p:extLst>
          </p:nvPr>
        </p:nvGraphicFramePr>
        <p:xfrm>
          <a:off x="1237130" y="678890"/>
          <a:ext cx="7566211" cy="541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40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/>
                </a:solidFill>
              </a:rPr>
              <a:t>ФОРМУВАННЯ ПІДПРИЄМНИЦЬКИХ НАВИЧОК</a:t>
            </a:r>
            <a:endParaRPr lang="uk-UA" sz="4000" b="1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38" y="1586753"/>
            <a:ext cx="8543925" cy="4590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  </a:t>
            </a:r>
            <a:r>
              <a:rPr lang="uk-UA" dirty="0" smtClean="0"/>
              <a:t>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ЛКП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«Центр підтримки підприємництва Львівської міської ради» у співпраці з Відділом ділових індустрій Департаменту економічного розвитку Львівської міської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ради для випускників окремих закладів ПТО було організовано навчальні курси по проекту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«Як стати успішним львівським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підприємцем»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в рамках  Програми малих грантів випускників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Посольства США.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    Курси складаються з навчальної частини (формування власної бізнес-ідеї та основи підприємництва, фінансова грамотність, маркетинг та просування продукту, організаційно-правові форми бізнесу, бізнес-план та його складові тощо) та практичної частини (візит на діюче профільне підприємство та участь у майстер-класі з виготовлення власного продукту).</a:t>
            </a:r>
          </a:p>
          <a:p>
            <a:pPr marL="0" indent="0" algn="just">
              <a:buNone/>
            </a:pPr>
            <a:endParaRPr lang="uk-UA" sz="15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4455459"/>
            <a:ext cx="2259106" cy="154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21" y="4688541"/>
            <a:ext cx="2070848" cy="14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17" y="4455459"/>
            <a:ext cx="2159429" cy="154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25" y="85352"/>
            <a:ext cx="1400175" cy="15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"/>
            <a:ext cx="9906000" cy="686637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"/>
            <a:ext cx="5196114" cy="1021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ФІНАНСУВАННЯ ЗАКЛАДІВ ПТО</a:t>
            </a:r>
          </a:p>
          <a:p>
            <a:endParaRPr lang="uk-UA" alt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3851811" y="1038887"/>
            <a:ext cx="2102674" cy="1822324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Місцевий  бюджет</a:t>
            </a:r>
          </a:p>
          <a:p>
            <a:pPr algn="ctr"/>
            <a:r>
              <a:rPr lang="uk-UA" sz="2000" b="1" i="1" dirty="0" smtClean="0"/>
              <a:t>359 523</a:t>
            </a:r>
            <a:r>
              <a:rPr lang="en-US" sz="2000" b="1" i="1" dirty="0"/>
              <a:t>,</a:t>
            </a:r>
            <a:r>
              <a:rPr lang="uk-UA" sz="2000" b="1" i="1" dirty="0" smtClean="0"/>
              <a:t> 6</a:t>
            </a:r>
            <a:endParaRPr lang="en-US" sz="2000" b="1" i="1" dirty="0" smtClean="0"/>
          </a:p>
          <a:p>
            <a:pPr algn="ctr"/>
            <a:endParaRPr lang="uk-UA" sz="2000" b="1" i="1" dirty="0" smtClean="0"/>
          </a:p>
          <a:p>
            <a:pPr algn="ctr"/>
            <a:r>
              <a:rPr lang="uk-UA" sz="1600" i="1" dirty="0" err="1" smtClean="0"/>
              <a:t>тис.грн</a:t>
            </a:r>
            <a:r>
              <a:rPr lang="uk-UA" sz="1600" i="1" dirty="0" smtClean="0"/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908876" y="4383095"/>
            <a:ext cx="2017649" cy="1843535"/>
          </a:xfrm>
          <a:prstGeom prst="flowChartConnector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Державний та обласний бюджет</a:t>
            </a:r>
          </a:p>
          <a:p>
            <a:pPr algn="ctr"/>
            <a:r>
              <a:rPr lang="uk-UA" sz="2000" b="1" i="1" dirty="0" smtClean="0"/>
              <a:t>51 585,2</a:t>
            </a:r>
          </a:p>
          <a:p>
            <a:pPr algn="ctr"/>
            <a:r>
              <a:rPr lang="uk-UA" sz="1600" b="1" i="1" dirty="0" err="1"/>
              <a:t>т</a:t>
            </a:r>
            <a:r>
              <a:rPr lang="uk-UA" sz="1600" b="1" i="1" dirty="0" err="1" smtClean="0"/>
              <a:t>ис.грн</a:t>
            </a:r>
            <a:r>
              <a:rPr lang="uk-UA" sz="1600" b="1" i="1" dirty="0" smtClean="0"/>
              <a:t>.</a:t>
            </a:r>
          </a:p>
          <a:p>
            <a:pPr algn="ctr"/>
            <a:endParaRPr lang="uk-UA" sz="1600" b="1" i="1" dirty="0" smtClean="0"/>
          </a:p>
          <a:p>
            <a:pPr algn="ctr"/>
            <a:endParaRPr lang="ru-RU" sz="2000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6879772" y="4368579"/>
            <a:ext cx="2017650" cy="185805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Додаткові джерела</a:t>
            </a:r>
          </a:p>
          <a:p>
            <a:pPr algn="ctr"/>
            <a:r>
              <a:rPr lang="uk-UA" sz="2000" b="1" i="1" dirty="0" smtClean="0"/>
              <a:t>2</a:t>
            </a:r>
            <a:r>
              <a:rPr lang="en-US" sz="2000" b="1" i="1" dirty="0" smtClean="0"/>
              <a:t>3 466,5</a:t>
            </a:r>
            <a:endParaRPr lang="uk-UA" sz="2000" b="1" i="1" dirty="0" smtClean="0"/>
          </a:p>
          <a:p>
            <a:pPr algn="ctr"/>
            <a:r>
              <a:rPr lang="uk-UA" sz="1600" b="1" i="1" dirty="0" err="1" smtClean="0"/>
              <a:t>тис.грн</a:t>
            </a:r>
            <a:r>
              <a:rPr lang="uk-UA" sz="1600" b="1" i="1" dirty="0" smtClean="0"/>
              <a:t>.</a:t>
            </a:r>
          </a:p>
          <a:p>
            <a:pPr algn="ctr"/>
            <a:endParaRPr lang="ru-RU" sz="1600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20033" y="2395067"/>
            <a:ext cx="1612983" cy="1901371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871194" y="2385144"/>
            <a:ext cx="1533152" cy="1983436"/>
          </a:xfrm>
          <a:prstGeom prst="straightConnector1">
            <a:avLst/>
          </a:prstGeom>
          <a:ln w="889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90742" y="5470454"/>
            <a:ext cx="3224812" cy="318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2"/>
                </a:solidFill>
              </a:rPr>
              <a:t>ПЕРЕПРОФІЛЮВАННЯ ЗАКЛАДІВ ПТО У СПІВПРАЦІ З ЛЬВІВСЬКИМ ІТ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uk-UA" sz="4000" b="1" dirty="0" smtClean="0">
                <a:solidFill>
                  <a:schemeClr val="accent2"/>
                </a:solidFill>
              </a:rPr>
              <a:t>КЛАСТЕРОМ</a:t>
            </a:r>
            <a:endParaRPr lang="uk-UA" sz="4000" b="1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38" y="1807696"/>
            <a:ext cx="85439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Відбувається комунікація з Львівським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Кластером та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закладами ПТО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щодо розробки концепції спільної роботи по створенню на їх базі  навчальних закладів ПТО нового типу для підготовки якісних технічних спеціалістів середньої ланки, яких не вистачає в галузі інформаційних технологій, та підготовка яких не охоплена закладами вищої освіти.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          Реалізація проекту сприятиме покращенню статусу як закладів ПТО, так і їх випускників, підготовці затребуваних якісних фахівців та їх швидкому працевлаштуванню.</a:t>
            </a:r>
          </a:p>
          <a:p>
            <a:pPr marL="0" indent="0" algn="just">
              <a:buNone/>
            </a:pPr>
            <a:endParaRPr lang="uk-UA" sz="1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4" y="4814047"/>
            <a:ext cx="2779058" cy="1111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4814047"/>
            <a:ext cx="3110472" cy="1174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41" y="116542"/>
            <a:ext cx="1175777" cy="15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РОЗВИТОК ІНКЛЮЗИВНОГО НАВЧАННЯ ДІТЕЙ З ОСОБЛИВИМИ ОСВІТНІМИ ПОТРЕБАМИ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7579" y="1942166"/>
            <a:ext cx="8543925" cy="4351338"/>
          </a:xfrm>
        </p:spPr>
        <p:txBody>
          <a:bodyPr/>
          <a:lstStyle/>
          <a:p>
            <a:endParaRPr lang="uk-UA" dirty="0" smtClean="0"/>
          </a:p>
          <a:p>
            <a:pPr algn="just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ЗАБЕЗПЕЧЕННЯ НАЛЕЖНОГО ПРОЦЕСУ НАВЧАННЯ (введення посад асистента вчителя та асистента майстра виробничого навчання, створення відповідних умов)</a:t>
            </a:r>
          </a:p>
          <a:p>
            <a:pPr algn="just"/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ПРОВЕДЕННЯ МАЙСТЕР-КЛАСІВ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1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86"/>
            <a:ext cx="9906000" cy="686637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73887" y="1417900"/>
            <a:ext cx="4412563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alt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ДЯКУЄМО!</a:t>
            </a:r>
            <a:r>
              <a:rPr lang="uk-UA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Підзаголовок 2"/>
          <p:cNvSpPr txBox="1">
            <a:spLocks/>
          </p:cNvSpPr>
          <p:nvPr/>
        </p:nvSpPr>
        <p:spPr bwMode="auto">
          <a:xfrm>
            <a:off x="4572000" y="5429250"/>
            <a:ext cx="5334000" cy="1428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23409D"/>
              </a:buClr>
              <a:defRPr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413"/>
            <a:ext cx="9906000" cy="745884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7038" y="-1"/>
            <a:ext cx="7156750" cy="7440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СУБВЕНЦІЯ З ДЕРЖАВНОГО БЮДЖЕТУ</a:t>
            </a:r>
          </a:p>
          <a:p>
            <a:endParaRPr lang="uk-UA" alt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7" name="Шестикутник 116"/>
          <p:cNvSpPr/>
          <p:nvPr/>
        </p:nvSpPr>
        <p:spPr>
          <a:xfrm>
            <a:off x="824753" y="1041665"/>
            <a:ext cx="3711389" cy="2954235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47 458</a:t>
            </a:r>
          </a:p>
          <a:p>
            <a:pPr algn="ctr">
              <a:defRPr/>
            </a:pPr>
            <a:r>
              <a:rPr lang="uk-UA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освітня субвенція </a:t>
            </a:r>
          </a:p>
        </p:txBody>
      </p:sp>
      <p:sp>
        <p:nvSpPr>
          <p:cNvPr id="19" name="Прямокутник 21"/>
          <p:cNvSpPr>
            <a:spLocks noChangeArrowheads="1"/>
          </p:cNvSpPr>
          <p:nvPr/>
        </p:nvSpPr>
        <p:spPr bwMode="auto">
          <a:xfrm>
            <a:off x="699247" y="5297124"/>
            <a:ext cx="5434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49 965,4</a:t>
            </a:r>
            <a:r>
              <a:rPr lang="uk-UA" alt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тис. грн. субвенції </a:t>
            </a:r>
          </a:p>
        </p:txBody>
      </p:sp>
      <p:sp>
        <p:nvSpPr>
          <p:cNvPr id="22" name="Шестикутник 21"/>
          <p:cNvSpPr/>
          <p:nvPr/>
        </p:nvSpPr>
        <p:spPr>
          <a:xfrm>
            <a:off x="6095999" y="2438400"/>
            <a:ext cx="3442447" cy="2411506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2 507,4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створення навчально-практичних </a:t>
            </a:r>
            <a:r>
              <a:rPr lang="uk-UA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центрів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413"/>
            <a:ext cx="9906000" cy="745884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7038" y="-1"/>
            <a:ext cx="7156750" cy="7440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СУБВЕНЦІЯ З ОБЛАСНОГО БЮДЖЕТУ</a:t>
            </a:r>
          </a:p>
          <a:p>
            <a:endParaRPr lang="uk-UA" alt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7" name="Шестикутник 116"/>
          <p:cNvSpPr/>
          <p:nvPr/>
        </p:nvSpPr>
        <p:spPr>
          <a:xfrm>
            <a:off x="582706" y="835476"/>
            <a:ext cx="3218329" cy="2813159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953,9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програми розвитку Львівщини</a:t>
            </a:r>
          </a:p>
          <a:p>
            <a:pPr algn="ctr">
              <a:defRPr/>
            </a:pPr>
            <a:r>
              <a:rPr lang="uk-UA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мікропроєкти</a:t>
            </a:r>
            <a:r>
              <a:rPr lang="uk-UA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кутник 21"/>
          <p:cNvSpPr>
            <a:spLocks noChangeArrowheads="1"/>
          </p:cNvSpPr>
          <p:nvPr/>
        </p:nvSpPr>
        <p:spPr bwMode="auto">
          <a:xfrm>
            <a:off x="699247" y="5297124"/>
            <a:ext cx="5434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1 619,8</a:t>
            </a:r>
            <a:r>
              <a:rPr lang="uk-UA" alt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тис. грн. субвенції </a:t>
            </a:r>
          </a:p>
        </p:txBody>
      </p:sp>
      <p:sp>
        <p:nvSpPr>
          <p:cNvPr id="22" name="Шестикутник 21"/>
          <p:cNvSpPr/>
          <p:nvPr/>
        </p:nvSpPr>
        <p:spPr>
          <a:xfrm>
            <a:off x="3935506" y="1837765"/>
            <a:ext cx="2897251" cy="2462934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660</a:t>
            </a:r>
          </a:p>
          <a:p>
            <a:pPr lvl="0" algn="ctr">
              <a:defRPr/>
            </a:pPr>
            <a:r>
              <a:rPr lang="uk-UA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ctr">
              <a:defRPr/>
            </a:pPr>
            <a:r>
              <a:rPr lang="uk-UA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модернізацію матеріально-технічної бази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естикутник 8"/>
          <p:cNvSpPr/>
          <p:nvPr/>
        </p:nvSpPr>
        <p:spPr>
          <a:xfrm flipH="1">
            <a:off x="6832758" y="3236259"/>
            <a:ext cx="2822230" cy="2187388"/>
          </a:xfrm>
          <a:prstGeom prst="hexagon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5,9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uk-UA" dirty="0"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а навчання педагогів </a:t>
            </a:r>
          </a:p>
        </p:txBody>
      </p:sp>
    </p:spTree>
    <p:extLst>
      <p:ext uri="{BB962C8B-B14F-4D97-AF65-F5344CB8AC3E}">
        <p14:creationId xmlns:p14="http://schemas.microsoft.com/office/powerpoint/2010/main" val="27127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6637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1340" y="0"/>
            <a:ext cx="7037295" cy="506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ru-RU" sz="2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ВИДАТКИ</a:t>
            </a:r>
            <a:r>
              <a:rPr lang="uk-UA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uk-UA" altLang="ru-RU" sz="2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</a:t>
            </a:r>
            <a:r>
              <a:rPr lang="en-US" altLang="ru-RU" sz="2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uk-UA" altLang="ru-RU" sz="28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МІСЦЕВОГО БЮДЖЕТУ</a:t>
            </a:r>
            <a:endParaRPr lang="uk-UA" altLang="ru-RU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1" name="Групувати 130"/>
          <p:cNvGrpSpPr/>
          <p:nvPr/>
        </p:nvGrpSpPr>
        <p:grpSpPr>
          <a:xfrm>
            <a:off x="1568823" y="687787"/>
            <a:ext cx="7055224" cy="4575240"/>
            <a:chOff x="3689542" y="2287810"/>
            <a:chExt cx="5408674" cy="3781226"/>
          </a:xfrm>
        </p:grpSpPr>
        <p:sp>
          <p:nvSpPr>
            <p:cNvPr id="112" name="Шестикутник 111"/>
            <p:cNvSpPr/>
            <p:nvPr/>
          </p:nvSpPr>
          <p:spPr>
            <a:xfrm>
              <a:off x="7396979" y="3215987"/>
              <a:ext cx="1701237" cy="141310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40 038 </a:t>
              </a:r>
              <a:r>
                <a:rPr lang="uk-UA" sz="1600" b="1" dirty="0" smtClean="0">
                  <a:latin typeface="Arial" pitchFamily="34" charset="0"/>
                  <a:cs typeface="Arial" pitchFamily="34" charset="0"/>
                </a:rPr>
                <a:t>тис. 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комунальні послуги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(11%)</a:t>
              </a:r>
              <a:endPara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Шестикутник 112"/>
            <p:cNvSpPr/>
            <p:nvPr/>
          </p:nvSpPr>
          <p:spPr>
            <a:xfrm>
              <a:off x="5826896" y="2287810"/>
              <a:ext cx="1643518" cy="1498663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58 431,4</a:t>
              </a:r>
            </a:p>
            <a:p>
              <a:pPr algn="ctr">
                <a:defRPr/>
              </a:pPr>
              <a:r>
                <a:rPr lang="uk-UA" sz="2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 грн.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стипендії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(16%)</a:t>
              </a:r>
              <a:endPara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Шестикутник 113"/>
            <p:cNvSpPr/>
            <p:nvPr/>
          </p:nvSpPr>
          <p:spPr>
            <a:xfrm>
              <a:off x="6179725" y="4606039"/>
              <a:ext cx="1743690" cy="1462997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845,5 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інші поточні видатки</a:t>
              </a:r>
            </a:p>
            <a:p>
              <a:pPr algn="ctr">
                <a:lnSpc>
                  <a:spcPts val="1400"/>
                </a:lnSpc>
                <a:defRPr/>
              </a:pPr>
              <a:endParaRPr lang="uk-UA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1400"/>
                </a:lnSpc>
                <a:defRPr/>
              </a:pPr>
              <a:r>
                <a:rPr lang="uk-UA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(2%)</a:t>
              </a:r>
            </a:p>
            <a:p>
              <a:pPr algn="ctr">
                <a:lnSpc>
                  <a:spcPts val="1400"/>
                </a:lnSpc>
                <a:defRPr/>
              </a:pPr>
              <a:endParaRPr lang="uk-UA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Шестикутник 117"/>
            <p:cNvSpPr/>
            <p:nvPr/>
          </p:nvSpPr>
          <p:spPr>
            <a:xfrm flipH="1">
              <a:off x="3689542" y="2287810"/>
              <a:ext cx="1735842" cy="149866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246 199,2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тис.грн</a:t>
              </a:r>
              <a:r>
                <a:rPr lang="uk-UA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ctr">
                <a:defRPr/>
              </a:pPr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заробітна плата</a:t>
              </a:r>
            </a:p>
            <a:p>
              <a:pPr algn="ctr">
                <a:defRPr/>
              </a:pPr>
              <a:r>
                <a:rPr lang="uk-UA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(69%)</a:t>
              </a:r>
              <a:endPara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uk-UA" sz="1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кутник 21"/>
          <p:cNvSpPr>
            <a:spLocks noChangeArrowheads="1"/>
          </p:cNvSpPr>
          <p:nvPr/>
        </p:nvSpPr>
        <p:spPr bwMode="auto">
          <a:xfrm>
            <a:off x="484093" y="5297124"/>
            <a:ext cx="6517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4000" b="1" dirty="0" smtClean="0"/>
              <a:t>359 523, 6 </a:t>
            </a:r>
            <a:r>
              <a:rPr lang="uk-UA" altLang="ru-RU" sz="2000" dirty="0" smtClean="0"/>
              <a:t>тис. грн. коштів місцевого бюджету   </a:t>
            </a:r>
          </a:p>
        </p:txBody>
      </p:sp>
      <p:sp>
        <p:nvSpPr>
          <p:cNvPr id="20" name="Шестикутник 19"/>
          <p:cNvSpPr/>
          <p:nvPr/>
        </p:nvSpPr>
        <p:spPr>
          <a:xfrm>
            <a:off x="2886635" y="2631453"/>
            <a:ext cx="2160494" cy="165367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8 009,5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тис.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продукти харчування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(2%)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4"/>
            <a:ext cx="834614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БЮДЖЕТНЕ ФІНАНСУВАННЯ ЗАКЛАДІВ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ПТО</a:t>
            </a:r>
            <a:endParaRPr lang="uk-UA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Місце для вмісту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1812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392" y="44450"/>
            <a:ext cx="1400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09" y="376518"/>
            <a:ext cx="8543925" cy="144910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ЗАГАЛЬНЕ ФІНАНСУВАННЯ ЗАКЛАДІВ ПТО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489726"/>
              </p:ext>
            </p:extLst>
          </p:nvPr>
        </p:nvGraphicFramePr>
        <p:xfrm>
          <a:off x="743791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546" y="117941"/>
            <a:ext cx="1400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accent2"/>
                </a:solidFill>
              </a:rPr>
              <a:t/>
            </a:r>
            <a:br>
              <a:rPr lang="uk-UA" sz="4000" b="1" dirty="0" smtClean="0">
                <a:solidFill>
                  <a:schemeClr val="accent2"/>
                </a:solidFill>
              </a:rPr>
            </a:br>
            <a:r>
              <a:rPr lang="uk-UA" sz="4000" b="1" dirty="0" smtClean="0">
                <a:solidFill>
                  <a:schemeClr val="accent2"/>
                </a:solidFill>
              </a:rPr>
              <a:t>КАДРОВА ПОЛІТИКА</a:t>
            </a:r>
            <a:br>
              <a:rPr lang="uk-UA" sz="4000" b="1" dirty="0" smtClean="0">
                <a:solidFill>
                  <a:schemeClr val="accent2"/>
                </a:solidFill>
              </a:rPr>
            </a:br>
            <a:endParaRPr lang="uk-UA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75073"/>
              </p:ext>
            </p:extLst>
          </p:nvPr>
        </p:nvGraphicFramePr>
        <p:xfrm>
          <a:off x="681037" y="2146301"/>
          <a:ext cx="8543925" cy="43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571" y="137319"/>
            <a:ext cx="1400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/>
                </a:solidFill>
              </a:rPr>
              <a:t>ВИКОНАННЯ РЕГІОНАЛЬНОГО ЗАМОВЛЕННЯ НА 2020-2021 Н.Р.</a:t>
            </a:r>
            <a:endParaRPr lang="uk-UA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89164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853" y="137319"/>
            <a:ext cx="1400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13484</TotalTime>
  <Words>874</Words>
  <Application>Microsoft Office PowerPoint</Application>
  <PresentationFormat>Аркуш A4 (210x297 мм)</PresentationFormat>
  <Paragraphs>165</Paragraphs>
  <Slides>22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municipal_lviv_106</vt:lpstr>
      <vt:lpstr>Times New Roman</vt:lpstr>
      <vt:lpstr>Wingdings 3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БЮДЖЕТНЕ ФІНАНСУВАННЯ ЗАКЛАДІВ ПТО</vt:lpstr>
      <vt:lpstr>ЗАГАЛЬНЕ ФІНАНСУВАННЯ ЗАКЛАДІВ ПТО </vt:lpstr>
      <vt:lpstr> КАДРОВА ПОЛІТИКА </vt:lpstr>
      <vt:lpstr>ВИКОНАННЯ РЕГІОНАЛЬНОГО ЗАМОВЛЕННЯ НА 2020-2021 Н.Р.</vt:lpstr>
      <vt:lpstr>ТОП – ПРОФЕСІЙ ЗА КІЛЬКІСТЮ НАБОРУ УЧНІВ </vt:lpstr>
      <vt:lpstr>Презентація PowerPoint</vt:lpstr>
      <vt:lpstr>Презентація PowerPoint</vt:lpstr>
      <vt:lpstr>УРОКИ ТРУДОВОГО НАВЧАННЯ В ШКОЛАХ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ФОРМУВАННЯ ПІДПРИЄМНИЦЬКИХ НАВИЧОК</vt:lpstr>
      <vt:lpstr>ПЕРЕПРОФІЛЮВАННЯ ЗАКЛАДІВ ПТО У СПІВПРАЦІ З ЛЬВІВСЬКИМ ІТ КЛАСТЕРОМ</vt:lpstr>
      <vt:lpstr>РОЗВИТОК ІНКЛЮЗИВНОГО НАВЧАННЯ ДІТЕЙ З ОСОБЛИВИМИ ОСВІТНІМИ ПОТРЕБАМИ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Гринишин Андріана</dc:creator>
  <cp:lastModifiedBy>Грицак Олена</cp:lastModifiedBy>
  <cp:revision>1467</cp:revision>
  <cp:lastPrinted>2021-12-28T07:11:32Z</cp:lastPrinted>
  <dcterms:created xsi:type="dcterms:W3CDTF">2019-01-02T08:43:58Z</dcterms:created>
  <dcterms:modified xsi:type="dcterms:W3CDTF">2021-12-28T09:36:25Z</dcterms:modified>
</cp:coreProperties>
</file>