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1"/>
  </p:notesMasterIdLst>
  <p:handoutMasterIdLst>
    <p:handoutMasterId r:id="rId112"/>
  </p:handoutMasterIdLst>
  <p:sldIdLst>
    <p:sldId id="303" r:id="rId5"/>
    <p:sldId id="279" r:id="rId6"/>
    <p:sldId id="306" r:id="rId7"/>
    <p:sldId id="310" r:id="rId8"/>
    <p:sldId id="311" r:id="rId9"/>
    <p:sldId id="312" r:id="rId10"/>
    <p:sldId id="313" r:id="rId11"/>
    <p:sldId id="314" r:id="rId12"/>
    <p:sldId id="315" r:id="rId13"/>
    <p:sldId id="427" r:id="rId14"/>
    <p:sldId id="425" r:id="rId15"/>
    <p:sldId id="426" r:id="rId16"/>
    <p:sldId id="319" r:id="rId17"/>
    <p:sldId id="320" r:id="rId18"/>
    <p:sldId id="428" r:id="rId19"/>
    <p:sldId id="429" r:id="rId20"/>
    <p:sldId id="430" r:id="rId21"/>
    <p:sldId id="321" r:id="rId22"/>
    <p:sldId id="431" r:id="rId23"/>
    <p:sldId id="432" r:id="rId24"/>
    <p:sldId id="433" r:id="rId25"/>
    <p:sldId id="434" r:id="rId26"/>
    <p:sldId id="435"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9" r:id="rId79"/>
    <p:sldId id="390" r:id="rId80"/>
    <p:sldId id="436" r:id="rId81"/>
    <p:sldId id="391" r:id="rId82"/>
    <p:sldId id="392" r:id="rId83"/>
    <p:sldId id="396" r:id="rId84"/>
    <p:sldId id="397" r:id="rId85"/>
    <p:sldId id="398" r:id="rId86"/>
    <p:sldId id="401" r:id="rId87"/>
    <p:sldId id="402" r:id="rId88"/>
    <p:sldId id="403" r:id="rId89"/>
    <p:sldId id="404" r:id="rId90"/>
    <p:sldId id="405" r:id="rId91"/>
    <p:sldId id="406" r:id="rId92"/>
    <p:sldId id="407" r:id="rId93"/>
    <p:sldId id="408"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23" r:id="rId109"/>
    <p:sldId id="424" r:id="rId110"/>
  </p:sldIdLst>
  <p:sldSz cx="12188825" cy="6858000"/>
  <p:notesSz cx="6858000" cy="9144000"/>
  <p:defaultTextStyle>
    <a:defPPr rtl="0">
      <a:defRPr lang="ru-RU"/>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6" pos="38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Темный стиль 1 — акцент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0" autoAdjust="0"/>
  </p:normalViewPr>
  <p:slideViewPr>
    <p:cSldViewPr>
      <p:cViewPr varScale="1">
        <p:scale>
          <a:sx n="91" d="100"/>
          <a:sy n="91" d="100"/>
        </p:scale>
        <p:origin x="-126" y="-114"/>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dirty="0"/>
              <a:t>24.06.2016</a:t>
            </a:r>
            <a:endParaRPr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DA52D9BF-D574-4807-B36C-9E2A025BE826}" type="slidenum">
              <a:rPr/>
              <a:pPr rtl="0"/>
              <a:t>‹#›</a:t>
            </a:fld>
            <a:endParaRPr dirty="0"/>
          </a:p>
        </p:txBody>
      </p:sp>
    </p:spTree>
    <p:extLst>
      <p:ext uri="{BB962C8B-B14F-4D97-AF65-F5344CB8AC3E}">
        <p14:creationId xmlns=""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dirty="0"/>
              <a:t>24.06.2016</a:t>
            </a:r>
            <a:endParaRPr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dirty="0"/>
          </a:p>
        </p:txBody>
      </p:sp>
      <p:sp>
        <p:nvSpPr>
          <p:cNvPr id="5" name="Заполнитель замето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Щелкните, чтобы изменить стили текста образца слайда</a:t>
            </a:r>
          </a:p>
          <a:p>
            <a:pPr lvl="1" rtl="0"/>
            <a:r>
              <a:t>Второй уровень</a:t>
            </a:r>
          </a:p>
          <a:p>
            <a:pPr lvl="2" rtl="0"/>
            <a:r>
              <a:t>Третий уровень</a:t>
            </a:r>
          </a:p>
          <a:p>
            <a:pPr lvl="3" rtl="0"/>
            <a:r>
              <a:t>Четвертый уровень</a:t>
            </a:r>
          </a:p>
          <a:p>
            <a:pPr lvl="4" rtl="0"/>
            <a:r>
              <a:t>Пятый уровень</a:t>
            </a:r>
          </a:p>
        </p:txBody>
      </p:sp>
      <p:sp>
        <p:nvSpPr>
          <p:cNvPr id="6" name="Заполнитель нижне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9E11EC53-F507-411E-9ADC-FBCFECE09D3D}" type="slidenum">
              <a:rPr/>
              <a:pPr rtl="0"/>
              <a:t>‹#›</a:t>
            </a:fld>
            <a:endParaRPr dirty="0"/>
          </a:p>
        </p:txBody>
      </p:sp>
    </p:spTree>
    <p:extLst>
      <p:ext uri="{BB962C8B-B14F-4D97-AF65-F5344CB8AC3E}">
        <p14:creationId xmlns=""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Місце для зображення 1"/>
          <p:cNvSpPr>
            <a:spLocks noGrp="1" noRot="1" noChangeAspect="1" noTextEdit="1"/>
          </p:cNvSpPr>
          <p:nvPr>
            <p:ph type="sldImg"/>
          </p:nvPr>
        </p:nvSpPr>
        <p:spPr bwMode="auto">
          <a:noFill/>
          <a:ln>
            <a:solidFill>
              <a:srgbClr val="000000"/>
            </a:solidFill>
            <a:miter lim="800000"/>
            <a:headEnd/>
            <a:tailEnd/>
          </a:ln>
        </p:spPr>
      </p:sp>
      <p:sp>
        <p:nvSpPr>
          <p:cNvPr id="129027" name="Місце для нотато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9028" name="Місце для номера слайда 3"/>
          <p:cNvSpPr>
            <a:spLocks noGrp="1"/>
          </p:cNvSpPr>
          <p:nvPr>
            <p:ph type="sldNum" sz="quarter" idx="4294967295"/>
          </p:nvPr>
        </p:nvSpPr>
        <p:spPr bwMode="auto">
          <a:xfrm>
            <a:off x="3883852" y="8684826"/>
            <a:ext cx="2972547" cy="457711"/>
          </a:xfrm>
          <a:prstGeom prst="rect">
            <a:avLst/>
          </a:prstGeom>
          <a:noFill/>
          <a:ln>
            <a:miter lim="800000"/>
            <a:headEnd/>
            <a:tailEnd/>
          </a:ln>
        </p:spPr>
        <p:txBody>
          <a:bodyPr/>
          <a:lstStyle/>
          <a:p>
            <a:fld id="{FB954B00-1BB2-4281-B795-6161F72B9A5F}" type="slidenum">
              <a:rPr lang="uk-UA"/>
              <a:pPr/>
              <a:t>3</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dirty="0"/>
          </a:p>
        </p:txBody>
      </p:sp>
      <p:sp>
        <p:nvSpPr>
          <p:cNvPr id="62" name="Прямоугольник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lnSpc>
                <a:spcPct val="90000"/>
              </a:lnSpc>
            </a:pPr>
            <a:endParaRPr sz="3200" dirty="0">
              <a:solidFill>
                <a:schemeClr val="tx2"/>
              </a:solidFill>
            </a:endParaRPr>
          </a:p>
        </p:txBody>
      </p:sp>
      <p:sp>
        <p:nvSpPr>
          <p:cNvPr id="2" name="Заголовок 1"/>
          <p:cNvSpPr>
            <a:spLocks noGrp="1"/>
          </p:cNvSpPr>
          <p:nvPr>
            <p:ph type="ctrTitle"/>
          </p:nvPr>
        </p:nvSpPr>
        <p:spPr>
          <a:xfrm>
            <a:off x="1218883" y="1905002"/>
            <a:ext cx="9751060" cy="2147926"/>
          </a:xfrm>
        </p:spPr>
        <p:txBody>
          <a:bodyPr rtlCol="0" anchor="ctr">
            <a:normAutofit/>
          </a:bodyPr>
          <a:lstStyle>
            <a:lvl1pPr algn="ctr" rtl="0">
              <a:defRPr sz="4400" cap="all" normalizeH="0" baseline="0"/>
            </a:lvl1pPr>
          </a:lstStyle>
          <a:p>
            <a:pPr rtl="0"/>
            <a:r>
              <a:rPr lang="ru-RU" smtClean="0"/>
              <a:t>Образец заголовка</a:t>
            </a:r>
            <a:endParaRPr/>
          </a:p>
        </p:txBody>
      </p:sp>
      <p:sp>
        <p:nvSpPr>
          <p:cNvPr id="3" name="Подзаголовок 2"/>
          <p:cNvSpPr>
            <a:spLocks noGrp="1"/>
          </p:cNvSpPr>
          <p:nvPr>
            <p:ph type="subTitle" idx="1"/>
          </p:nvPr>
        </p:nvSpPr>
        <p:spPr>
          <a:xfrm>
            <a:off x="1218883" y="4140200"/>
            <a:ext cx="9751060" cy="1016000"/>
          </a:xfrm>
        </p:spPr>
        <p:txBody>
          <a:bodyPr rtlCol="0">
            <a:normAutofit/>
          </a:bodyPr>
          <a:lstStyle>
            <a:lvl1pPr marL="0" indent="0" algn="ctr" rtl="0">
              <a:spcBef>
                <a:spcPts val="0"/>
              </a:spcBef>
              <a:buNone/>
              <a:defRPr sz="280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ru-RU" smtClean="0"/>
              <a:t>Образец подзаголовка</a:t>
            </a:r>
            <a:endParaRPr/>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Альтернатив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chorCtr="0">
            <a:normAutofit/>
          </a:bodyPr>
          <a:lstStyle>
            <a:lvl1pPr algn="l" rtl="0">
              <a:defRPr sz="3200" b="0"/>
            </a:lvl1pPr>
          </a:lstStyle>
          <a:p>
            <a:pPr rtl="0"/>
            <a:r>
              <a:rPr lang="ru-RU" smtClean="0"/>
              <a:t>Образец заголовка</a:t>
            </a:r>
            <a:endParaRPr/>
          </a:p>
        </p:txBody>
      </p:sp>
      <p:sp>
        <p:nvSpPr>
          <p:cNvPr id="9" name="Прямоугольник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8" y="482600"/>
            <a:ext cx="6602281" cy="5842001"/>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dirty="0" smtClean="0"/>
              <a:t>Вставка рисунка</a:t>
            </a:r>
            <a:endParaRPr dirty="0"/>
          </a:p>
        </p:txBody>
      </p:sp>
      <p:sp>
        <p:nvSpPr>
          <p:cNvPr id="4" name="Замещающий текст 3"/>
          <p:cNvSpPr>
            <a:spLocks noGrp="1"/>
          </p:cNvSpPr>
          <p:nvPr>
            <p:ph type="body" sz="half" idx="2"/>
          </p:nvPr>
        </p:nvSpPr>
        <p:spPr>
          <a:xfrm>
            <a:off x="7821163" y="2108200"/>
            <a:ext cx="3961368" cy="426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smtClean="0"/>
              <a:t>Образец текста</a:t>
            </a:r>
          </a:p>
        </p:txBody>
      </p:sp>
    </p:spTree>
    <p:extLst>
      <p:ext uri="{BB962C8B-B14F-4D97-AF65-F5344CB8AC3E}">
        <p14:creationId xmlns="" xmlns:p14="http://schemas.microsoft.com/office/powerpoint/2010/main" val="2076303992"/>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Вертикальный текст 2"/>
          <p:cNvSpPr>
            <a:spLocks noGrp="1"/>
          </p:cNvSpPr>
          <p:nvPr>
            <p:ph type="body" orient="vert" idx="1"/>
          </p:nvPr>
        </p:nvSpPr>
        <p:spPr/>
        <p:txBody>
          <a:bodyPr vert="eaVert" rtlCol="0"/>
          <a:lstStyle>
            <a:lvl5pPr algn="l" rtl="0">
              <a:defRPr/>
            </a:lvl5pPr>
            <a:lvl6pPr marL="2669581" algn="l" rtl="0">
              <a:defRPr baseline="0"/>
            </a:lvl6pPr>
            <a:lvl7pPr marL="2669581" algn="l" rtl="0">
              <a:defRPr baseline="0"/>
            </a:lvl7pPr>
            <a:lvl8pPr marL="2669581" algn="l" rtl="0">
              <a:defRPr baseline="0"/>
            </a:lvl8pPr>
            <a:lvl9pPr marL="2669581" algn="l" rtl="0">
              <a:defRPr baseline="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5" name="Нижний колонтитул 4"/>
          <p:cNvSpPr>
            <a:spLocks noGrp="1"/>
          </p:cNvSpPr>
          <p:nvPr>
            <p:ph type="ftr" sz="quarter" idx="11"/>
          </p:nvPr>
        </p:nvSpPr>
        <p:spPr/>
        <p:txBody>
          <a:bodyPr rtlCol="0"/>
          <a:lstStyle/>
          <a:p>
            <a:pPr rtl="0"/>
            <a:endParaRPr dirty="0"/>
          </a:p>
        </p:txBody>
      </p:sp>
      <p:sp>
        <p:nvSpPr>
          <p:cNvPr id="4" name="Дата 3"/>
          <p:cNvSpPr>
            <a:spLocks noGrp="1"/>
          </p:cNvSpPr>
          <p:nvPr>
            <p:ph type="dt" sz="half" idx="10"/>
          </p:nvPr>
        </p:nvSpPr>
        <p:spPr/>
        <p:txBody>
          <a:bodyPr rtlCol="0"/>
          <a:lstStyle/>
          <a:p>
            <a:pPr rtl="0"/>
            <a:r>
              <a:rPr lang="en-US" dirty="0"/>
              <a:t>24.06.2016</a:t>
            </a:r>
            <a:endParaRPr dirty="0"/>
          </a:p>
        </p:txBody>
      </p:sp>
      <p:sp>
        <p:nvSpPr>
          <p:cNvPr id="6" name="Номер слайда 5"/>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040043" y="482599"/>
            <a:ext cx="1843982" cy="5791201"/>
          </a:xfrm>
        </p:spPr>
        <p:txBody>
          <a:bodyPr vert="eaVert" rtlCol="0"/>
          <a:lstStyle/>
          <a:p>
            <a:pPr rtl="0"/>
            <a:r>
              <a:rPr lang="ru-RU" smtClean="0"/>
              <a:t>Образец заголовка</a:t>
            </a:r>
            <a:endParaRPr/>
          </a:p>
        </p:txBody>
      </p:sp>
      <p:sp>
        <p:nvSpPr>
          <p:cNvPr id="3" name="Вертикальный текст 2"/>
          <p:cNvSpPr>
            <a:spLocks noGrp="1"/>
          </p:cNvSpPr>
          <p:nvPr>
            <p:ph type="body" orient="vert" idx="1"/>
          </p:nvPr>
        </p:nvSpPr>
        <p:spPr>
          <a:xfrm>
            <a:off x="914162" y="482599"/>
            <a:ext cx="9040045" cy="5791201"/>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5" name="Нижний колонтитул 4"/>
          <p:cNvSpPr>
            <a:spLocks noGrp="1"/>
          </p:cNvSpPr>
          <p:nvPr>
            <p:ph type="ftr" sz="quarter" idx="11"/>
          </p:nvPr>
        </p:nvSpPr>
        <p:spPr/>
        <p:txBody>
          <a:bodyPr rtlCol="0"/>
          <a:lstStyle/>
          <a:p>
            <a:pPr rtl="0"/>
            <a:endParaRPr dirty="0"/>
          </a:p>
        </p:txBody>
      </p:sp>
      <p:sp>
        <p:nvSpPr>
          <p:cNvPr id="4" name="Дата 3"/>
          <p:cNvSpPr>
            <a:spLocks noGrp="1"/>
          </p:cNvSpPr>
          <p:nvPr>
            <p:ph type="dt" sz="half" idx="10"/>
          </p:nvPr>
        </p:nvSpPr>
        <p:spPr/>
        <p:txBody>
          <a:bodyPr rtlCol="0"/>
          <a:lstStyle/>
          <a:p>
            <a:pPr rtl="0"/>
            <a:r>
              <a:rPr lang="en-US" dirty="0"/>
              <a:t>24.06.2016</a:t>
            </a:r>
            <a:endParaRPr dirty="0"/>
          </a:p>
        </p:txBody>
      </p:sp>
      <p:sp>
        <p:nvSpPr>
          <p:cNvPr id="6" name="Номер слайда 5"/>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Заголовок розділу">
    <p:spTree>
      <p:nvGrpSpPr>
        <p:cNvPr id="1" name=""/>
        <p:cNvGrpSpPr/>
        <p:nvPr/>
      </p:nvGrpSpPr>
      <p:grpSpPr>
        <a:xfrm>
          <a:off x="0" y="0"/>
          <a:ext cx="0" cy="0"/>
          <a:chOff x="0" y="0"/>
          <a:chExt cx="0" cy="0"/>
        </a:xfrm>
      </p:grpSpPr>
      <p:pic>
        <p:nvPicPr>
          <p:cNvPr id="5" name="Picture 3" descr="C:\Documents and Settings\Администратор\Рабочий стол\Фото для бренд-буку\_DYB9747.JPG"/>
          <p:cNvPicPr>
            <a:picLocks noChangeAspect="1" noChangeArrowheads="1"/>
          </p:cNvPicPr>
          <p:nvPr userDrawn="1"/>
        </p:nvPicPr>
        <p:blipFill>
          <a:blip r:embed="rId2" cstate="print"/>
          <a:srcRect/>
          <a:stretch>
            <a:fillRect/>
          </a:stretch>
        </p:blipFill>
        <p:spPr bwMode="auto">
          <a:xfrm>
            <a:off x="-211612" y="0"/>
            <a:ext cx="12400437" cy="7435850"/>
          </a:xfrm>
          <a:prstGeom prst="rect">
            <a:avLst/>
          </a:prstGeom>
          <a:noFill/>
          <a:ln w="9525">
            <a:noFill/>
            <a:miter lim="800000"/>
            <a:headEnd/>
            <a:tailEnd/>
          </a:ln>
        </p:spPr>
      </p:pic>
      <p:sp>
        <p:nvSpPr>
          <p:cNvPr id="6" name="Прямокутник 9"/>
          <p:cNvSpPr/>
          <p:nvPr userDrawn="1"/>
        </p:nvSpPr>
        <p:spPr>
          <a:xfrm>
            <a:off x="7594739" y="684213"/>
            <a:ext cx="4737982" cy="157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uk-UA"/>
          </a:p>
        </p:txBody>
      </p:sp>
      <p:pic>
        <p:nvPicPr>
          <p:cNvPr id="7" name="Рисунок 10"/>
          <p:cNvPicPr>
            <a:picLocks noChangeAspect="1"/>
          </p:cNvPicPr>
          <p:nvPr userDrawn="1"/>
        </p:nvPicPr>
        <p:blipFill>
          <a:blip r:embed="rId3" cstate="print"/>
          <a:srcRect/>
          <a:stretch>
            <a:fillRect/>
          </a:stretch>
        </p:blipFill>
        <p:spPr bwMode="auto">
          <a:xfrm>
            <a:off x="7901576" y="935038"/>
            <a:ext cx="1149051" cy="1071562"/>
          </a:xfrm>
          <a:prstGeom prst="rect">
            <a:avLst/>
          </a:prstGeom>
          <a:noFill/>
          <a:ln w="9525">
            <a:noFill/>
            <a:miter lim="800000"/>
            <a:headEnd/>
            <a:tailEnd/>
          </a:ln>
        </p:spPr>
      </p:pic>
      <p:pic>
        <p:nvPicPr>
          <p:cNvPr id="8" name="Рисунок 1"/>
          <p:cNvPicPr>
            <a:picLocks noChangeAspect="1"/>
          </p:cNvPicPr>
          <p:nvPr userDrawn="1"/>
        </p:nvPicPr>
        <p:blipFill>
          <a:blip r:embed="rId4" cstate="print"/>
          <a:srcRect/>
          <a:stretch>
            <a:fillRect/>
          </a:stretch>
        </p:blipFill>
        <p:spPr bwMode="auto">
          <a:xfrm>
            <a:off x="9334186" y="1047751"/>
            <a:ext cx="2480087" cy="847725"/>
          </a:xfrm>
          <a:prstGeom prst="rect">
            <a:avLst/>
          </a:prstGeom>
          <a:noFill/>
          <a:ln w="9525">
            <a:noFill/>
            <a:miter lim="800000"/>
            <a:headEnd/>
            <a:tailEnd/>
          </a:ln>
        </p:spPr>
      </p:pic>
      <p:sp>
        <p:nvSpPr>
          <p:cNvPr id="9" name="Прямокутник 14"/>
          <p:cNvSpPr/>
          <p:nvPr userDrawn="1"/>
        </p:nvSpPr>
        <p:spPr>
          <a:xfrm>
            <a:off x="7594739" y="2259013"/>
            <a:ext cx="4737982" cy="1574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uk-UA"/>
          </a:p>
        </p:txBody>
      </p:sp>
      <p:sp>
        <p:nvSpPr>
          <p:cNvPr id="3" name="Місце для тексту 2"/>
          <p:cNvSpPr>
            <a:spLocks noGrp="1"/>
          </p:cNvSpPr>
          <p:nvPr>
            <p:ph type="body" idx="1"/>
          </p:nvPr>
        </p:nvSpPr>
        <p:spPr>
          <a:xfrm>
            <a:off x="719215" y="2906713"/>
            <a:ext cx="6623011" cy="1500187"/>
          </a:xfrm>
        </p:spPr>
        <p:txBody>
          <a:bodyPr anchor="b"/>
          <a:lstStyle>
            <a:lvl1pPr marL="0" indent="0">
              <a:buNone/>
              <a:defRPr sz="2000">
                <a:solidFill>
                  <a:schemeClr val="tx1">
                    <a:tint val="75000"/>
                  </a:schemeClr>
                </a:solidFill>
                <a:latin typeface="NatGrotesk"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dirty="0" smtClean="0"/>
              <a:t>Зразок тексту</a:t>
            </a:r>
          </a:p>
        </p:txBody>
      </p:sp>
      <p:sp>
        <p:nvSpPr>
          <p:cNvPr id="14" name="Місце для тексту 2"/>
          <p:cNvSpPr>
            <a:spLocks noGrp="1"/>
          </p:cNvSpPr>
          <p:nvPr>
            <p:ph type="body" idx="13"/>
          </p:nvPr>
        </p:nvSpPr>
        <p:spPr>
          <a:xfrm>
            <a:off x="719215" y="4365105"/>
            <a:ext cx="6623011" cy="1500187"/>
          </a:xfrm>
        </p:spPr>
        <p:txBody>
          <a:bodyPr anchor="b">
            <a:noAutofit/>
          </a:bodyPr>
          <a:lstStyle>
            <a:lvl1pPr marL="0" indent="0">
              <a:buNone/>
              <a:defRPr sz="3600">
                <a:solidFill>
                  <a:schemeClr val="bg1"/>
                </a:solidFill>
                <a:latin typeface="NatGrotesk"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uk-UA" dirty="0" smtClean="0"/>
          </a:p>
        </p:txBody>
      </p:sp>
      <p:sp>
        <p:nvSpPr>
          <p:cNvPr id="16" name="Заголовок 1"/>
          <p:cNvSpPr>
            <a:spLocks noGrp="1"/>
          </p:cNvSpPr>
          <p:nvPr>
            <p:ph type="title"/>
          </p:nvPr>
        </p:nvSpPr>
        <p:spPr>
          <a:xfrm>
            <a:off x="7774162" y="2348881"/>
            <a:ext cx="4414663" cy="1173286"/>
          </a:xfrm>
        </p:spPr>
        <p:txBody>
          <a:bodyPr>
            <a:noAutofit/>
          </a:bodyPr>
          <a:lstStyle>
            <a:lvl1pPr algn="l">
              <a:defRPr sz="3000">
                <a:solidFill>
                  <a:schemeClr val="bg1"/>
                </a:solidFill>
                <a:latin typeface="NatGrotesk Light" pitchFamily="34" charset="0"/>
              </a:defRPr>
            </a:lvl1pPr>
          </a:lstStyle>
          <a:p>
            <a:r>
              <a:rPr lang="uk-UA" dirty="0" smtClean="0"/>
              <a:t>Зразок заголовка</a:t>
            </a:r>
            <a:endParaRPr lang="uk-UA" dirty="0"/>
          </a:p>
        </p:txBody>
      </p:sp>
      <p:sp>
        <p:nvSpPr>
          <p:cNvPr id="10" name="Місце для дати 3"/>
          <p:cNvSpPr>
            <a:spLocks noGrp="1"/>
          </p:cNvSpPr>
          <p:nvPr>
            <p:ph type="dt" sz="half" idx="14"/>
          </p:nvPr>
        </p:nvSpPr>
        <p:spPr/>
        <p:txBody>
          <a:bodyPr/>
          <a:lstStyle>
            <a:lvl1pPr>
              <a:defRPr/>
            </a:lvl1pPr>
          </a:lstStyle>
          <a:p>
            <a:pPr>
              <a:defRPr/>
            </a:pPr>
            <a:fld id="{3647B243-CBC0-4025-BB23-58CD7B29D108}" type="datetime1">
              <a:rPr lang="uk-UA"/>
              <a:pPr>
                <a:defRPr/>
              </a:pPr>
              <a:t>09.02.2018</a:t>
            </a:fld>
            <a:endParaRPr lang="uk-UA"/>
          </a:p>
        </p:txBody>
      </p:sp>
      <p:sp>
        <p:nvSpPr>
          <p:cNvPr id="11" name="Місце для нижнього колонтитула 4"/>
          <p:cNvSpPr>
            <a:spLocks noGrp="1"/>
          </p:cNvSpPr>
          <p:nvPr>
            <p:ph type="ftr" sz="quarter" idx="15"/>
          </p:nvPr>
        </p:nvSpPr>
        <p:spPr/>
        <p:txBody>
          <a:bodyPr/>
          <a:lstStyle>
            <a:lvl1pPr>
              <a:defRPr/>
            </a:lvl1pPr>
          </a:lstStyle>
          <a:p>
            <a:pPr>
              <a:defRPr/>
            </a:pPr>
            <a:endParaRPr lang="ru-RU"/>
          </a:p>
        </p:txBody>
      </p:sp>
      <p:sp>
        <p:nvSpPr>
          <p:cNvPr id="12" name="Місце для номера слайда 5"/>
          <p:cNvSpPr>
            <a:spLocks noGrp="1"/>
          </p:cNvSpPr>
          <p:nvPr>
            <p:ph type="sldNum" sz="quarter" idx="16"/>
          </p:nvPr>
        </p:nvSpPr>
        <p:spPr/>
        <p:txBody>
          <a:bodyPr/>
          <a:lstStyle>
            <a:lvl1pPr>
              <a:defRPr/>
            </a:lvl1pPr>
          </a:lstStyle>
          <a:p>
            <a:pPr>
              <a:defRPr/>
            </a:pPr>
            <a:fld id="{AFECE20C-CE81-42F8-8FB9-CAE0B1E24DF2}" type="slidenum">
              <a:rPr lang="uk-UA"/>
              <a:pPr>
                <a:defRPr/>
              </a:pPr>
              <a:t>‹#›</a:t>
            </a:fld>
            <a:endParaRPr lang="uk-U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Порівняння">
    <p:spTree>
      <p:nvGrpSpPr>
        <p:cNvPr id="1" name=""/>
        <p:cNvGrpSpPr/>
        <p:nvPr/>
      </p:nvGrpSpPr>
      <p:grpSpPr>
        <a:xfrm>
          <a:off x="0" y="0"/>
          <a:ext cx="0" cy="0"/>
          <a:chOff x="0" y="0"/>
          <a:chExt cx="0" cy="0"/>
        </a:xfrm>
      </p:grpSpPr>
      <p:sp>
        <p:nvSpPr>
          <p:cNvPr id="7" name="Прямокутник 9"/>
          <p:cNvSpPr/>
          <p:nvPr userDrawn="1"/>
        </p:nvSpPr>
        <p:spPr>
          <a:xfrm>
            <a:off x="0" y="-38100"/>
            <a:ext cx="1853717" cy="6977063"/>
          </a:xfrm>
          <a:prstGeom prst="rect">
            <a:avLst/>
          </a:prstGeom>
          <a:solidFill>
            <a:srgbClr val="2340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uk-UA"/>
          </a:p>
        </p:txBody>
      </p:sp>
      <p:sp>
        <p:nvSpPr>
          <p:cNvPr id="8" name="Прямокутник 10"/>
          <p:cNvSpPr/>
          <p:nvPr userDrawn="1"/>
        </p:nvSpPr>
        <p:spPr>
          <a:xfrm>
            <a:off x="334347" y="549275"/>
            <a:ext cx="1620944" cy="674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uk-UA"/>
          </a:p>
        </p:txBody>
      </p:sp>
      <p:pic>
        <p:nvPicPr>
          <p:cNvPr id="9" name="Рисунок 11"/>
          <p:cNvPicPr>
            <a:picLocks noChangeAspect="1"/>
          </p:cNvPicPr>
          <p:nvPr userDrawn="1"/>
        </p:nvPicPr>
        <p:blipFill>
          <a:blip r:embed="rId2" cstate="print"/>
          <a:srcRect/>
          <a:stretch>
            <a:fillRect/>
          </a:stretch>
        </p:blipFill>
        <p:spPr bwMode="auto">
          <a:xfrm>
            <a:off x="499403" y="677863"/>
            <a:ext cx="1354314" cy="461962"/>
          </a:xfrm>
          <a:prstGeom prst="rect">
            <a:avLst/>
          </a:prstGeom>
          <a:noFill/>
          <a:ln w="9525">
            <a:noFill/>
            <a:miter lim="800000"/>
            <a:headEnd/>
            <a:tailEnd/>
          </a:ln>
        </p:spPr>
      </p:pic>
      <p:sp>
        <p:nvSpPr>
          <p:cNvPr id="2" name="Заголовок 1"/>
          <p:cNvSpPr>
            <a:spLocks noGrp="1"/>
          </p:cNvSpPr>
          <p:nvPr>
            <p:ph type="title"/>
          </p:nvPr>
        </p:nvSpPr>
        <p:spPr>
          <a:xfrm>
            <a:off x="2194994" y="274638"/>
            <a:ext cx="9384390" cy="1143000"/>
          </a:xfrm>
        </p:spPr>
        <p:txBody>
          <a:bodyPr>
            <a:normAutofit/>
          </a:bodyPr>
          <a:lstStyle>
            <a:lvl1pPr algn="l">
              <a:defRPr sz="3400">
                <a:solidFill>
                  <a:schemeClr val="tx1"/>
                </a:solidFill>
                <a:latin typeface="municipal_lviv_106" pitchFamily="50" charset="0"/>
              </a:defRPr>
            </a:lvl1pPr>
          </a:lstStyle>
          <a:p>
            <a:r>
              <a:rPr lang="uk-UA" dirty="0" smtClean="0"/>
              <a:t>Зразок заголовка</a:t>
            </a:r>
            <a:endParaRPr lang="uk-UA" dirty="0"/>
          </a:p>
        </p:txBody>
      </p:sp>
      <p:sp>
        <p:nvSpPr>
          <p:cNvPr id="3" name="Місце для тексту 2"/>
          <p:cNvSpPr>
            <a:spLocks noGrp="1"/>
          </p:cNvSpPr>
          <p:nvPr>
            <p:ph type="body" idx="1"/>
          </p:nvPr>
        </p:nvSpPr>
        <p:spPr>
          <a:xfrm>
            <a:off x="2194993" y="1535113"/>
            <a:ext cx="4499327" cy="639762"/>
          </a:xfrm>
        </p:spPr>
        <p:txBody>
          <a:bodyPr anchor="b"/>
          <a:lstStyle>
            <a:lvl1pPr marL="0" indent="0">
              <a:buNone/>
              <a:defRPr sz="2400" b="1">
                <a:latin typeface="municipal_lviv_106"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dirty="0" smtClean="0"/>
              <a:t>Зразок тексту</a:t>
            </a:r>
          </a:p>
        </p:txBody>
      </p:sp>
      <p:sp>
        <p:nvSpPr>
          <p:cNvPr id="5" name="Місце для тексту 4"/>
          <p:cNvSpPr>
            <a:spLocks noGrp="1"/>
          </p:cNvSpPr>
          <p:nvPr>
            <p:ph type="body" sz="quarter" idx="3"/>
          </p:nvPr>
        </p:nvSpPr>
        <p:spPr>
          <a:xfrm>
            <a:off x="7064226" y="1535113"/>
            <a:ext cx="451515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dirty="0" smtClean="0"/>
              <a:t>Зразок тексту</a:t>
            </a:r>
          </a:p>
        </p:txBody>
      </p:sp>
      <p:sp>
        <p:nvSpPr>
          <p:cNvPr id="13" name="Місце для вмісту 2"/>
          <p:cNvSpPr>
            <a:spLocks noGrp="1"/>
          </p:cNvSpPr>
          <p:nvPr>
            <p:ph sz="half" idx="13"/>
          </p:nvPr>
        </p:nvSpPr>
        <p:spPr>
          <a:xfrm>
            <a:off x="2194994" y="2174875"/>
            <a:ext cx="4499328" cy="3951288"/>
          </a:xfrm>
        </p:spPr>
        <p:txBody>
          <a:bodyPr/>
          <a:lstStyle>
            <a:lvl1pPr marL="342900" indent="-342900">
              <a:buClr>
                <a:srgbClr val="23409D"/>
              </a:buClr>
              <a:buFont typeface="Wingdings 3" pitchFamily="18" charset="2"/>
              <a:buChar char=""/>
              <a:defRPr sz="2800">
                <a:solidFill>
                  <a:schemeClr val="tx1"/>
                </a:solidFill>
                <a:latin typeface="municipal_lviv_106" pitchFamily="50" charset="0"/>
              </a:defRPr>
            </a:lvl1pPr>
            <a:lvl2pPr>
              <a:defRPr sz="2400">
                <a:solidFill>
                  <a:schemeClr val="tx1"/>
                </a:solidFill>
                <a:latin typeface="municipal_lviv_106" pitchFamily="50" charset="0"/>
              </a:defRPr>
            </a:lvl2pPr>
            <a:lvl3pPr>
              <a:defRPr sz="2000">
                <a:solidFill>
                  <a:schemeClr val="tx1"/>
                </a:solidFill>
                <a:latin typeface="municipal_lviv_106" pitchFamily="50" charset="0"/>
              </a:defRPr>
            </a:lvl3pPr>
            <a:lvl4pPr>
              <a:defRPr sz="1800">
                <a:solidFill>
                  <a:schemeClr val="tx1"/>
                </a:solidFill>
                <a:latin typeface="municipal_lviv_106" pitchFamily="50" charset="0"/>
              </a:defRPr>
            </a:lvl4pPr>
            <a:lvl5pPr>
              <a:defRPr sz="1800">
                <a:solidFill>
                  <a:schemeClr val="tx1"/>
                </a:solidFill>
                <a:latin typeface="municipal_lviv_106" pitchFamily="50" charset="0"/>
              </a:defRPr>
            </a:lvl5pPr>
            <a:lvl6pPr>
              <a:defRPr sz="1800"/>
            </a:lvl6pPr>
            <a:lvl7pPr>
              <a:defRPr sz="1800"/>
            </a:lvl7pPr>
            <a:lvl8pPr>
              <a:defRPr sz="1800"/>
            </a:lvl8pPr>
            <a:lvl9pPr>
              <a:defRPr sz="1800"/>
            </a:lvl9pPr>
          </a:lstStyle>
          <a:p>
            <a:pPr lvl="0"/>
            <a:r>
              <a:rPr lang="uk-UA" dirty="0" smtClean="0"/>
              <a:t>Зразок тексту</a:t>
            </a:r>
          </a:p>
          <a:p>
            <a:pPr lvl="1"/>
            <a:r>
              <a:rPr lang="uk-UA" dirty="0" smtClean="0"/>
              <a:t>Другий рівень</a:t>
            </a:r>
          </a:p>
          <a:p>
            <a:pPr lvl="2"/>
            <a:r>
              <a:rPr lang="uk-UA" dirty="0" smtClean="0"/>
              <a:t>Третій рівень</a:t>
            </a:r>
          </a:p>
          <a:p>
            <a:pPr lvl="3"/>
            <a:r>
              <a:rPr lang="uk-UA" dirty="0" smtClean="0"/>
              <a:t>Четвертий рівень</a:t>
            </a:r>
          </a:p>
          <a:p>
            <a:pPr lvl="4"/>
            <a:r>
              <a:rPr lang="uk-UA" dirty="0" smtClean="0"/>
              <a:t>П'ятий рівень</a:t>
            </a:r>
            <a:endParaRPr lang="uk-UA" dirty="0"/>
          </a:p>
        </p:txBody>
      </p:sp>
      <p:sp>
        <p:nvSpPr>
          <p:cNvPr id="14" name="Місце для вмісту 3"/>
          <p:cNvSpPr>
            <a:spLocks noGrp="1"/>
          </p:cNvSpPr>
          <p:nvPr>
            <p:ph sz="half" idx="2"/>
          </p:nvPr>
        </p:nvSpPr>
        <p:spPr>
          <a:xfrm>
            <a:off x="7064226" y="2174875"/>
            <a:ext cx="4499328" cy="3951288"/>
          </a:xfrm>
        </p:spPr>
        <p:txBody>
          <a:bodyPr/>
          <a:lstStyle>
            <a:lvl1pPr marL="342900" indent="-342900">
              <a:buClr>
                <a:srgbClr val="23409D"/>
              </a:buClr>
              <a:buFont typeface="Wingdings 3" pitchFamily="18" charset="2"/>
              <a:buChar char=""/>
              <a:defRPr sz="2800">
                <a:solidFill>
                  <a:schemeClr val="tx1"/>
                </a:solidFill>
                <a:latin typeface="municipal_lviv_106" pitchFamily="50" charset="0"/>
              </a:defRPr>
            </a:lvl1pPr>
            <a:lvl2pPr>
              <a:defRPr sz="2400">
                <a:solidFill>
                  <a:schemeClr val="tx1"/>
                </a:solidFill>
                <a:latin typeface="municipal_lviv_106" pitchFamily="50" charset="0"/>
              </a:defRPr>
            </a:lvl2pPr>
            <a:lvl3pPr>
              <a:defRPr sz="2000">
                <a:solidFill>
                  <a:schemeClr val="tx1"/>
                </a:solidFill>
                <a:latin typeface="municipal_lviv_106" pitchFamily="50" charset="0"/>
              </a:defRPr>
            </a:lvl3pPr>
            <a:lvl4pPr>
              <a:defRPr sz="1800">
                <a:solidFill>
                  <a:schemeClr val="tx1"/>
                </a:solidFill>
                <a:latin typeface="municipal_lviv_106" pitchFamily="50" charset="0"/>
              </a:defRPr>
            </a:lvl4pPr>
            <a:lvl5pPr>
              <a:defRPr sz="1800">
                <a:solidFill>
                  <a:schemeClr val="tx1"/>
                </a:solidFill>
                <a:latin typeface="municipal_lviv_106" pitchFamily="50" charset="0"/>
              </a:defRPr>
            </a:lvl5pPr>
            <a:lvl6pPr>
              <a:defRPr sz="1800"/>
            </a:lvl6pPr>
            <a:lvl7pPr>
              <a:defRPr sz="1800"/>
            </a:lvl7pPr>
            <a:lvl8pPr>
              <a:defRPr sz="1800"/>
            </a:lvl8pPr>
            <a:lvl9pPr>
              <a:defRPr sz="1800"/>
            </a:lvl9pPr>
          </a:lstStyle>
          <a:p>
            <a:pPr lvl="0"/>
            <a:r>
              <a:rPr lang="uk-UA" dirty="0" smtClean="0"/>
              <a:t>Зразок тексту</a:t>
            </a:r>
          </a:p>
          <a:p>
            <a:pPr lvl="1"/>
            <a:r>
              <a:rPr lang="uk-UA" dirty="0" smtClean="0"/>
              <a:t>Другий рівень</a:t>
            </a:r>
          </a:p>
          <a:p>
            <a:pPr lvl="2"/>
            <a:r>
              <a:rPr lang="uk-UA" dirty="0" smtClean="0"/>
              <a:t>Третій рівень</a:t>
            </a:r>
          </a:p>
          <a:p>
            <a:pPr lvl="3"/>
            <a:r>
              <a:rPr lang="uk-UA" dirty="0" smtClean="0"/>
              <a:t>Четвертий рівень</a:t>
            </a:r>
          </a:p>
          <a:p>
            <a:pPr lvl="4"/>
            <a:r>
              <a:rPr lang="uk-UA" dirty="0" smtClean="0"/>
              <a:t>П'ятий рівень</a:t>
            </a:r>
            <a:endParaRPr lang="uk-UA" dirty="0"/>
          </a:p>
        </p:txBody>
      </p:sp>
      <p:sp>
        <p:nvSpPr>
          <p:cNvPr id="10" name="Місце для дати 6"/>
          <p:cNvSpPr>
            <a:spLocks noGrp="1"/>
          </p:cNvSpPr>
          <p:nvPr>
            <p:ph type="dt" sz="half" idx="14"/>
          </p:nvPr>
        </p:nvSpPr>
        <p:spPr/>
        <p:txBody>
          <a:bodyPr/>
          <a:lstStyle>
            <a:lvl1pPr>
              <a:defRPr/>
            </a:lvl1pPr>
          </a:lstStyle>
          <a:p>
            <a:pPr>
              <a:defRPr/>
            </a:pPr>
            <a:fld id="{ACD85388-BB75-48D3-98FC-DF739B43F712}" type="datetimeFigureOut">
              <a:rPr lang="uk-UA"/>
              <a:pPr>
                <a:defRPr/>
              </a:pPr>
              <a:t>09.02.2018</a:t>
            </a:fld>
            <a:endParaRPr lang="uk-UA"/>
          </a:p>
        </p:txBody>
      </p:sp>
      <p:sp>
        <p:nvSpPr>
          <p:cNvPr id="11" name="Місце для нижнього колонтитула 7"/>
          <p:cNvSpPr>
            <a:spLocks noGrp="1"/>
          </p:cNvSpPr>
          <p:nvPr>
            <p:ph type="ftr" sz="quarter" idx="15"/>
          </p:nvPr>
        </p:nvSpPr>
        <p:spPr/>
        <p:txBody>
          <a:bodyPr/>
          <a:lstStyle>
            <a:lvl1pPr>
              <a:defRPr/>
            </a:lvl1pPr>
          </a:lstStyle>
          <a:p>
            <a:pPr>
              <a:defRPr/>
            </a:pPr>
            <a:endParaRPr lang="uk-UA"/>
          </a:p>
        </p:txBody>
      </p:sp>
      <p:sp>
        <p:nvSpPr>
          <p:cNvPr id="12" name="Місце для номера слайда 8"/>
          <p:cNvSpPr>
            <a:spLocks noGrp="1"/>
          </p:cNvSpPr>
          <p:nvPr>
            <p:ph type="sldNum" sz="quarter" idx="16"/>
          </p:nvPr>
        </p:nvSpPr>
        <p:spPr/>
        <p:txBody>
          <a:bodyPr/>
          <a:lstStyle>
            <a:lvl1pPr>
              <a:defRPr/>
            </a:lvl1pPr>
          </a:lstStyle>
          <a:p>
            <a:pPr>
              <a:defRPr/>
            </a:pPr>
            <a:fld id="{07A2E9D1-3C1D-4AD3-A16E-2AE163B0280A}" type="slidenum">
              <a:rPr lang="uk-UA"/>
              <a:pPr>
                <a:defRPr/>
              </a:pPr>
              <a:t>‹#›</a:t>
            </a:fld>
            <a:endParaRPr lang="uk-U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cSld name="Заголовок, 2 маленьких объекта и 1 большой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8"/>
            <a:ext cx="9025232"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2554152" y="1600200"/>
            <a:ext cx="4409985"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2554152" y="3938589"/>
            <a:ext cx="4409985"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half" idx="3"/>
          </p:nvPr>
        </p:nvSpPr>
        <p:spPr>
          <a:xfrm>
            <a:off x="7167284" y="1600201"/>
            <a:ext cx="44121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Місце для дати 3"/>
          <p:cNvSpPr>
            <a:spLocks noGrp="1"/>
          </p:cNvSpPr>
          <p:nvPr>
            <p:ph type="dt" sz="half" idx="10"/>
          </p:nvPr>
        </p:nvSpPr>
        <p:spPr/>
        <p:txBody>
          <a:bodyPr/>
          <a:lstStyle>
            <a:lvl1pPr>
              <a:defRPr/>
            </a:lvl1pPr>
          </a:lstStyle>
          <a:p>
            <a:pPr>
              <a:defRPr/>
            </a:pPr>
            <a:fld id="{54D37CEA-0803-4FDC-977D-3254B58AC9C8}" type="datetimeFigureOut">
              <a:rPr lang="uk-UA"/>
              <a:pPr>
                <a:defRPr/>
              </a:pPr>
              <a:t>09.02.2018</a:t>
            </a:fld>
            <a:endParaRPr lang="uk-UA"/>
          </a:p>
        </p:txBody>
      </p:sp>
      <p:sp>
        <p:nvSpPr>
          <p:cNvPr id="7" name="Місце для нижнього колонтитула 4"/>
          <p:cNvSpPr>
            <a:spLocks noGrp="1"/>
          </p:cNvSpPr>
          <p:nvPr>
            <p:ph type="ftr" sz="quarter" idx="11"/>
          </p:nvPr>
        </p:nvSpPr>
        <p:spPr/>
        <p:txBody>
          <a:bodyPr/>
          <a:lstStyle>
            <a:lvl1pPr>
              <a:defRPr/>
            </a:lvl1pPr>
          </a:lstStyle>
          <a:p>
            <a:pPr>
              <a:defRPr/>
            </a:pPr>
            <a:endParaRPr lang="uk-UA"/>
          </a:p>
        </p:txBody>
      </p:sp>
      <p:sp>
        <p:nvSpPr>
          <p:cNvPr id="8" name="Місце для номера слайда 5"/>
          <p:cNvSpPr>
            <a:spLocks noGrp="1"/>
          </p:cNvSpPr>
          <p:nvPr>
            <p:ph type="sldNum" sz="quarter" idx="12"/>
          </p:nvPr>
        </p:nvSpPr>
        <p:spPr/>
        <p:txBody>
          <a:bodyPr/>
          <a:lstStyle>
            <a:lvl1pPr>
              <a:defRPr/>
            </a:lvl1pPr>
          </a:lstStyle>
          <a:p>
            <a:pPr>
              <a:defRPr/>
            </a:pPr>
            <a:fld id="{83672235-1728-4628-90B7-8E308B41600B}" type="slidenum">
              <a:rPr lang="uk-UA"/>
              <a:pPr>
                <a:defRPr/>
              </a:pPr>
              <a:t>‹#›</a:t>
            </a:fld>
            <a:endParaRPr lang="uk-U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8"/>
            <a:ext cx="9025232"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2554153" y="1600201"/>
            <a:ext cx="9025232" cy="4525963"/>
          </a:xfrm>
        </p:spPr>
        <p:txBody>
          <a:bodyPr/>
          <a:lstStyle/>
          <a:p>
            <a:pPr lvl="0"/>
            <a:endParaRPr lang="ru-RU" noProof="0"/>
          </a:p>
        </p:txBody>
      </p:sp>
      <p:sp>
        <p:nvSpPr>
          <p:cNvPr id="4" name="Місце для дати 3"/>
          <p:cNvSpPr>
            <a:spLocks noGrp="1"/>
          </p:cNvSpPr>
          <p:nvPr>
            <p:ph type="dt" sz="half" idx="10"/>
          </p:nvPr>
        </p:nvSpPr>
        <p:spPr/>
        <p:txBody>
          <a:bodyPr/>
          <a:lstStyle>
            <a:lvl1pPr>
              <a:defRPr/>
            </a:lvl1pPr>
          </a:lstStyle>
          <a:p>
            <a:pPr>
              <a:defRPr/>
            </a:pPr>
            <a:fld id="{25C75951-8DF4-47C4-9A16-CB2AD19684AA}" type="datetimeFigureOut">
              <a:rPr lang="uk-UA"/>
              <a:pPr>
                <a:defRPr/>
              </a:pPr>
              <a:t>09.02.2018</a:t>
            </a:fld>
            <a:endParaRPr lang="uk-UA"/>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uk-UA"/>
          </a:p>
        </p:txBody>
      </p:sp>
      <p:sp>
        <p:nvSpPr>
          <p:cNvPr id="6" name="Місце для номера слайда 5"/>
          <p:cNvSpPr>
            <a:spLocks noGrp="1"/>
          </p:cNvSpPr>
          <p:nvPr>
            <p:ph type="sldNum" sz="quarter" idx="12"/>
          </p:nvPr>
        </p:nvSpPr>
        <p:spPr/>
        <p:txBody>
          <a:bodyPr/>
          <a:lstStyle>
            <a:lvl1pPr>
              <a:defRPr/>
            </a:lvl1pPr>
          </a:lstStyle>
          <a:p>
            <a:pPr>
              <a:defRPr/>
            </a:pPr>
            <a:fld id="{6191BB36-CD80-4B30-B9AC-AAD3D0146B67}" type="slidenum">
              <a:rPr lang="uk-UA"/>
              <a:pPr>
                <a:defRPr/>
              </a:pPr>
              <a:t>‹#›</a:t>
            </a:fld>
            <a:endParaRPr lang="uk-U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8"/>
            <a:ext cx="9025232" cy="1143000"/>
          </a:xfrm>
        </p:spPr>
        <p:txBody>
          <a:bodyPr/>
          <a:lstStyle/>
          <a:p>
            <a:r>
              <a:rPr lang="ru-RU" smtClean="0"/>
              <a:t>Образец заголовка</a:t>
            </a:r>
            <a:endParaRPr lang="uk-UA"/>
          </a:p>
        </p:txBody>
      </p:sp>
      <p:sp>
        <p:nvSpPr>
          <p:cNvPr id="3" name="Текст 2"/>
          <p:cNvSpPr>
            <a:spLocks noGrp="1"/>
          </p:cNvSpPr>
          <p:nvPr>
            <p:ph type="body" sz="half" idx="1"/>
          </p:nvPr>
        </p:nvSpPr>
        <p:spPr>
          <a:xfrm>
            <a:off x="2554152" y="1600201"/>
            <a:ext cx="440998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quarter" idx="2"/>
          </p:nvPr>
        </p:nvSpPr>
        <p:spPr>
          <a:xfrm>
            <a:off x="7167284" y="1600200"/>
            <a:ext cx="44121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Содержимое 4"/>
          <p:cNvSpPr>
            <a:spLocks noGrp="1"/>
          </p:cNvSpPr>
          <p:nvPr>
            <p:ph sz="quarter" idx="3"/>
          </p:nvPr>
        </p:nvSpPr>
        <p:spPr>
          <a:xfrm>
            <a:off x="7167284" y="3938589"/>
            <a:ext cx="44121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Місце для дати 3"/>
          <p:cNvSpPr>
            <a:spLocks noGrp="1"/>
          </p:cNvSpPr>
          <p:nvPr>
            <p:ph type="dt" sz="half" idx="10"/>
          </p:nvPr>
        </p:nvSpPr>
        <p:spPr/>
        <p:txBody>
          <a:bodyPr/>
          <a:lstStyle>
            <a:lvl1pPr>
              <a:defRPr/>
            </a:lvl1pPr>
          </a:lstStyle>
          <a:p>
            <a:pPr>
              <a:defRPr/>
            </a:pPr>
            <a:fld id="{999EE500-ADAF-4673-B605-C2E81A2D444B}" type="datetimeFigureOut">
              <a:rPr lang="uk-UA"/>
              <a:pPr>
                <a:defRPr/>
              </a:pPr>
              <a:t>09.02.2018</a:t>
            </a:fld>
            <a:endParaRPr lang="uk-UA"/>
          </a:p>
        </p:txBody>
      </p:sp>
      <p:sp>
        <p:nvSpPr>
          <p:cNvPr id="7" name="Місце для нижнього колонтитула 4"/>
          <p:cNvSpPr>
            <a:spLocks noGrp="1"/>
          </p:cNvSpPr>
          <p:nvPr>
            <p:ph type="ftr" sz="quarter" idx="11"/>
          </p:nvPr>
        </p:nvSpPr>
        <p:spPr/>
        <p:txBody>
          <a:bodyPr/>
          <a:lstStyle>
            <a:lvl1pPr>
              <a:defRPr/>
            </a:lvl1pPr>
          </a:lstStyle>
          <a:p>
            <a:pPr>
              <a:defRPr/>
            </a:pPr>
            <a:endParaRPr lang="uk-UA"/>
          </a:p>
        </p:txBody>
      </p:sp>
      <p:sp>
        <p:nvSpPr>
          <p:cNvPr id="8" name="Місце для номера слайда 5"/>
          <p:cNvSpPr>
            <a:spLocks noGrp="1"/>
          </p:cNvSpPr>
          <p:nvPr>
            <p:ph type="sldNum" sz="quarter" idx="12"/>
          </p:nvPr>
        </p:nvSpPr>
        <p:spPr/>
        <p:txBody>
          <a:bodyPr/>
          <a:lstStyle>
            <a:lvl1pPr>
              <a:defRPr/>
            </a:lvl1pPr>
          </a:lstStyle>
          <a:p>
            <a:pPr>
              <a:defRPr/>
            </a:pPr>
            <a:fld id="{17172D49-4F41-4541-A207-71181BEA58E0}"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Объект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5" name="Нижний колонтитул 4"/>
          <p:cNvSpPr>
            <a:spLocks noGrp="1"/>
          </p:cNvSpPr>
          <p:nvPr>
            <p:ph type="ftr" sz="quarter" idx="11"/>
          </p:nvPr>
        </p:nvSpPr>
        <p:spPr/>
        <p:txBody>
          <a:bodyPr rtlCol="0"/>
          <a:lstStyle/>
          <a:p>
            <a:pPr rtl="0"/>
            <a:endParaRPr dirty="0"/>
          </a:p>
        </p:txBody>
      </p:sp>
      <p:sp>
        <p:nvSpPr>
          <p:cNvPr id="4" name="Дата 3"/>
          <p:cNvSpPr>
            <a:spLocks noGrp="1"/>
          </p:cNvSpPr>
          <p:nvPr>
            <p:ph type="dt" sz="half" idx="10"/>
          </p:nvPr>
        </p:nvSpPr>
        <p:spPr/>
        <p:txBody>
          <a:bodyPr rtlCol="0"/>
          <a:lstStyle/>
          <a:p>
            <a:pPr rtl="0"/>
            <a:r>
              <a:rPr lang="en-US" dirty="0"/>
              <a:t>24.06.2016</a:t>
            </a:r>
            <a:endParaRPr dirty="0"/>
          </a:p>
        </p:txBody>
      </p:sp>
      <p:sp>
        <p:nvSpPr>
          <p:cNvPr id="6" name="Номер слайда 5"/>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1"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dirty="0"/>
          </a:p>
        </p:txBody>
      </p:sp>
      <p:sp>
        <p:nvSpPr>
          <p:cNvPr id="2" name="Заголовок 1"/>
          <p:cNvSpPr>
            <a:spLocks noGrp="1"/>
          </p:cNvSpPr>
          <p:nvPr>
            <p:ph type="title"/>
          </p:nvPr>
        </p:nvSpPr>
        <p:spPr>
          <a:xfrm>
            <a:off x="1218883" y="1524000"/>
            <a:ext cx="9751060" cy="1992597"/>
          </a:xfrm>
        </p:spPr>
        <p:txBody>
          <a:bodyPr rtlCol="0" anchor="b" anchorCtr="0">
            <a:noAutofit/>
          </a:bodyPr>
          <a:lstStyle>
            <a:lvl1pPr algn="ctr" rtl="0">
              <a:defRPr sz="4400" b="0" cap="all" baseline="0"/>
            </a:lvl1pPr>
          </a:lstStyle>
          <a:p>
            <a:pPr rtl="0"/>
            <a:r>
              <a:rPr lang="ru-RU" smtClean="0"/>
              <a:t>Образец заголовка</a:t>
            </a:r>
            <a:endParaRPr/>
          </a:p>
        </p:txBody>
      </p:sp>
      <p:sp>
        <p:nvSpPr>
          <p:cNvPr id="3" name="Замещающий текст 2"/>
          <p:cNvSpPr>
            <a:spLocks noGrp="1"/>
          </p:cNvSpPr>
          <p:nvPr>
            <p:ph type="body" idx="1"/>
          </p:nvPr>
        </p:nvSpPr>
        <p:spPr>
          <a:xfrm>
            <a:off x="1218883" y="3632200"/>
            <a:ext cx="9751060" cy="1016000"/>
          </a:xfrm>
        </p:spPr>
        <p:txBody>
          <a:bodyPr rtlCol="0" anchor="t" anchorCtr="0">
            <a:noAutofit/>
          </a:bodyPr>
          <a:lstStyle>
            <a:lvl1pPr marL="0" indent="0" algn="ctr"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ru-RU" smtClean="0"/>
              <a:t>Образец текста</a:t>
            </a:r>
          </a:p>
        </p:txBody>
      </p:sp>
      <p:sp>
        <p:nvSpPr>
          <p:cNvPr id="5" name="Нижний колонтитул 4"/>
          <p:cNvSpPr>
            <a:spLocks noGrp="1"/>
          </p:cNvSpPr>
          <p:nvPr>
            <p:ph type="ftr" sz="quarter" idx="11"/>
          </p:nvPr>
        </p:nvSpPr>
        <p:spPr/>
        <p:txBody>
          <a:bodyPr rtlCol="0"/>
          <a:lstStyle/>
          <a:p>
            <a:pPr rtl="0"/>
            <a:endParaRPr dirty="0"/>
          </a:p>
        </p:txBody>
      </p:sp>
      <p:sp>
        <p:nvSpPr>
          <p:cNvPr id="4" name="Дата 3"/>
          <p:cNvSpPr>
            <a:spLocks noGrp="1"/>
          </p:cNvSpPr>
          <p:nvPr>
            <p:ph type="dt" sz="half" idx="10"/>
          </p:nvPr>
        </p:nvSpPr>
        <p:spPr/>
        <p:txBody>
          <a:bodyPr rtlCol="0"/>
          <a:lstStyle/>
          <a:p>
            <a:pPr rtl="0"/>
            <a:r>
              <a:rPr lang="en-US" dirty="0"/>
              <a:t>24.06.2016</a:t>
            </a:r>
            <a:endParaRPr dirty="0"/>
          </a:p>
        </p:txBody>
      </p:sp>
      <p:sp>
        <p:nvSpPr>
          <p:cNvPr id="6" name="Номер слайда 5"/>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Объект 2"/>
          <p:cNvSpPr>
            <a:spLocks noGrp="1"/>
          </p:cNvSpPr>
          <p:nvPr>
            <p:ph sz="half" idx="1"/>
          </p:nvPr>
        </p:nvSpPr>
        <p:spPr>
          <a:xfrm>
            <a:off x="914162"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marL="2669581" algn="l" rtl="0">
              <a:defRPr sz="1400"/>
            </a:lvl7pPr>
            <a:lvl8pPr marL="2669581" algn="l" rtl="0">
              <a:defRPr sz="1400"/>
            </a:lvl8pPr>
            <a:lvl9pPr marL="2669581" algn="l" rtl="0">
              <a:defRPr sz="14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Объект 3"/>
          <p:cNvSpPr>
            <a:spLocks noGrp="1"/>
          </p:cNvSpPr>
          <p:nvPr>
            <p:ph sz="half" idx="2"/>
          </p:nvPr>
        </p:nvSpPr>
        <p:spPr>
          <a:xfrm>
            <a:off x="6297559"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baseline="0"/>
            </a:lvl6pPr>
            <a:lvl7pPr marL="2669581" algn="l" rtl="0">
              <a:defRPr sz="1400" baseline="0"/>
            </a:lvl7pPr>
            <a:lvl8pPr marL="2669581" algn="l" rtl="0">
              <a:defRPr sz="1400" baseline="0"/>
            </a:lvl8pPr>
            <a:lvl9pPr marL="2669581" algn="l" rtl="0">
              <a:defRPr sz="1400" baseline="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6" name="Нижний колонтитул 5"/>
          <p:cNvSpPr>
            <a:spLocks noGrp="1"/>
          </p:cNvSpPr>
          <p:nvPr>
            <p:ph type="ftr" sz="quarter" idx="11"/>
          </p:nvPr>
        </p:nvSpPr>
        <p:spPr/>
        <p:txBody>
          <a:bodyPr rtlCol="0"/>
          <a:lstStyle/>
          <a:p>
            <a:pPr rtl="0"/>
            <a:endParaRPr dirty="0"/>
          </a:p>
        </p:txBody>
      </p:sp>
      <p:sp>
        <p:nvSpPr>
          <p:cNvPr id="5" name="Дата 4"/>
          <p:cNvSpPr>
            <a:spLocks noGrp="1"/>
          </p:cNvSpPr>
          <p:nvPr>
            <p:ph type="dt" sz="half" idx="10"/>
          </p:nvPr>
        </p:nvSpPr>
        <p:spPr/>
        <p:txBody>
          <a:bodyPr rtlCol="0"/>
          <a:lstStyle/>
          <a:p>
            <a:pPr rtl="0"/>
            <a:r>
              <a:rPr lang="en-US" dirty="0"/>
              <a:t>24.06.2016</a:t>
            </a:r>
            <a:endParaRPr dirty="0"/>
          </a:p>
        </p:txBody>
      </p:sp>
      <p:sp>
        <p:nvSpPr>
          <p:cNvPr id="7" name="Номер слайда 6"/>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lgn="l" rtl="0">
              <a:defRPr/>
            </a:lvl1pPr>
          </a:lstStyle>
          <a:p>
            <a:pPr rtl="0"/>
            <a:r>
              <a:rPr lang="ru-RU" smtClean="0"/>
              <a:t>Образец заголовка</a:t>
            </a:r>
            <a:endParaRPr/>
          </a:p>
        </p:txBody>
      </p:sp>
      <p:sp>
        <p:nvSpPr>
          <p:cNvPr id="3" name="Текст 2"/>
          <p:cNvSpPr>
            <a:spLocks noGrp="1"/>
          </p:cNvSpPr>
          <p:nvPr>
            <p:ph type="body" idx="1"/>
          </p:nvPr>
        </p:nvSpPr>
        <p:spPr>
          <a:xfrm>
            <a:off x="914162"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smtClean="0"/>
              <a:t>Образец текста</a:t>
            </a:r>
          </a:p>
        </p:txBody>
      </p:sp>
      <p:sp>
        <p:nvSpPr>
          <p:cNvPr id="4" name="Объект 3"/>
          <p:cNvSpPr>
            <a:spLocks noGrp="1"/>
          </p:cNvSpPr>
          <p:nvPr>
            <p:ph sz="half" idx="2"/>
          </p:nvPr>
        </p:nvSpPr>
        <p:spPr>
          <a:xfrm>
            <a:off x="914162"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a:lvl8pPr>
            <a:lvl9pPr marL="2669581" algn="l" rtl="0">
              <a:defRPr sz="14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5" name="Замещающий текст 4"/>
          <p:cNvSpPr>
            <a:spLocks noGrp="1"/>
          </p:cNvSpPr>
          <p:nvPr>
            <p:ph type="body" sz="quarter" idx="3"/>
          </p:nvPr>
        </p:nvSpPr>
        <p:spPr>
          <a:xfrm>
            <a:off x="6297559"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smtClean="0"/>
              <a:t>Образец текста</a:t>
            </a:r>
          </a:p>
        </p:txBody>
      </p:sp>
      <p:sp>
        <p:nvSpPr>
          <p:cNvPr id="6" name="Объект 5"/>
          <p:cNvSpPr>
            <a:spLocks noGrp="1"/>
          </p:cNvSpPr>
          <p:nvPr>
            <p:ph sz="quarter" idx="4"/>
          </p:nvPr>
        </p:nvSpPr>
        <p:spPr>
          <a:xfrm>
            <a:off x="6297559"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baseline="0"/>
            </a:lvl8pPr>
            <a:lvl9pPr marL="2669581" algn="l" rtl="0">
              <a:defRPr sz="1400" baseline="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8" name="Нижний колонтитул 7"/>
          <p:cNvSpPr>
            <a:spLocks noGrp="1"/>
          </p:cNvSpPr>
          <p:nvPr>
            <p:ph type="ftr" sz="quarter" idx="11"/>
          </p:nvPr>
        </p:nvSpPr>
        <p:spPr/>
        <p:txBody>
          <a:bodyPr rtlCol="0"/>
          <a:lstStyle/>
          <a:p>
            <a:pPr rtl="0"/>
            <a:endParaRPr dirty="0"/>
          </a:p>
        </p:txBody>
      </p:sp>
      <p:sp>
        <p:nvSpPr>
          <p:cNvPr id="7" name="Дата 6"/>
          <p:cNvSpPr>
            <a:spLocks noGrp="1"/>
          </p:cNvSpPr>
          <p:nvPr>
            <p:ph type="dt" sz="half" idx="10"/>
          </p:nvPr>
        </p:nvSpPr>
        <p:spPr/>
        <p:txBody>
          <a:bodyPr rtlCol="0"/>
          <a:lstStyle/>
          <a:p>
            <a:pPr rtl="0"/>
            <a:r>
              <a:rPr lang="en-US" dirty="0"/>
              <a:t>24.06.2016</a:t>
            </a:r>
            <a:endParaRPr dirty="0"/>
          </a:p>
        </p:txBody>
      </p:sp>
      <p:sp>
        <p:nvSpPr>
          <p:cNvPr id="9" name="Номер слайда 8"/>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4" name="Нижний колонтитул 3"/>
          <p:cNvSpPr>
            <a:spLocks noGrp="1"/>
          </p:cNvSpPr>
          <p:nvPr>
            <p:ph type="ftr" sz="quarter" idx="11"/>
          </p:nvPr>
        </p:nvSpPr>
        <p:spPr/>
        <p:txBody>
          <a:bodyPr rtlCol="0"/>
          <a:lstStyle/>
          <a:p>
            <a:pPr rtl="0"/>
            <a:endParaRPr dirty="0"/>
          </a:p>
        </p:txBody>
      </p:sp>
      <p:sp>
        <p:nvSpPr>
          <p:cNvPr id="3" name="Дата 2"/>
          <p:cNvSpPr>
            <a:spLocks noGrp="1"/>
          </p:cNvSpPr>
          <p:nvPr>
            <p:ph type="dt" sz="half" idx="10"/>
          </p:nvPr>
        </p:nvSpPr>
        <p:spPr/>
        <p:txBody>
          <a:bodyPr rtlCol="0"/>
          <a:lstStyle/>
          <a:p>
            <a:pPr rtl="0"/>
            <a:r>
              <a:rPr lang="en-US" dirty="0"/>
              <a:t>24.06.2016</a:t>
            </a:r>
            <a:endParaRPr dirty="0"/>
          </a:p>
        </p:txBody>
      </p:sp>
      <p:sp>
        <p:nvSpPr>
          <p:cNvPr id="5" name="Номер слайда 4"/>
          <p:cNvSpPr>
            <a:spLocks noGrp="1"/>
          </p:cNvSpPr>
          <p:nvPr>
            <p:ph type="sldNum" sz="quarter" idx="12"/>
          </p:nvPr>
        </p:nvSpPr>
        <p:spPr/>
        <p:txBody>
          <a:bodyPr rtlCol="0"/>
          <a:lstStyle/>
          <a:p>
            <a:pPr rtl="0"/>
            <a:fld id="{E5FD5434-F838-4DD4-A17B-1CB1A1850DF4}" type="slidenum">
              <a:rPr/>
              <a:pPr rtl="0"/>
              <a:t>‹#›</a:t>
            </a:fld>
            <a:endParaRPr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oAutofit/>
          </a:bodyPr>
          <a:lstStyle>
            <a:lvl1pPr algn="l" rtl="0">
              <a:defRPr sz="3200" b="0"/>
            </a:lvl1pPr>
          </a:lstStyle>
          <a:p>
            <a:pPr rtl="0"/>
            <a:r>
              <a:rPr lang="ru-RU" smtClean="0"/>
              <a:t>Образец заголовка</a:t>
            </a:r>
            <a:endParaRPr/>
          </a:p>
        </p:txBody>
      </p:sp>
      <p:sp>
        <p:nvSpPr>
          <p:cNvPr id="20" name="Прямоугольник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dirty="0"/>
          </a:p>
        </p:txBody>
      </p:sp>
      <p:sp>
        <p:nvSpPr>
          <p:cNvPr id="3" name="Объект 2"/>
          <p:cNvSpPr>
            <a:spLocks noGrp="1"/>
          </p:cNvSpPr>
          <p:nvPr>
            <p:ph idx="1"/>
          </p:nvPr>
        </p:nvSpPr>
        <p:spPr bwMode="white">
          <a:xfrm>
            <a:off x="507868" y="482600"/>
            <a:ext cx="6602280" cy="5842001"/>
          </a:xfrm>
        </p:spPr>
        <p:txBody>
          <a:bodyPr rtlCol="0">
            <a:normAutofit/>
          </a:bodyPr>
          <a:lstStyle>
            <a:lvl1pPr algn="l" rtl="0">
              <a:defRPr sz="2800"/>
            </a:lvl1pPr>
            <a:lvl2pPr algn="l" rtl="0">
              <a:defRPr sz="2400"/>
            </a:lvl2pPr>
            <a:lvl3pPr algn="l" rtl="0">
              <a:defRPr sz="2000"/>
            </a:lvl3pPr>
            <a:lvl4pPr algn="l" rtl="0">
              <a:defRPr sz="1800"/>
            </a:lvl4pPr>
            <a:lvl5pPr algn="l" rtl="0">
              <a:defRPr sz="1600"/>
            </a:lvl5pPr>
            <a:lvl6pPr algn="l" rtl="0">
              <a:defRPr sz="1600"/>
            </a:lvl6pPr>
            <a:lvl7pPr algn="l" rtl="0">
              <a:defRPr sz="1600"/>
            </a:lvl7pPr>
            <a:lvl8pPr algn="l" rtl="0">
              <a:defRPr sz="1600"/>
            </a:lvl8pPr>
            <a:lvl9pPr algn="l" rtl="0">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Замещающий текст 3"/>
          <p:cNvSpPr>
            <a:spLocks noGrp="1"/>
          </p:cNvSpPr>
          <p:nvPr>
            <p:ph type="body" sz="half" idx="2"/>
          </p:nvPr>
        </p:nvSpPr>
        <p:spPr>
          <a:xfrm>
            <a:off x="7821163" y="2108200"/>
            <a:ext cx="3961368" cy="4267200"/>
          </a:xfrm>
        </p:spPr>
        <p:txBody>
          <a:bodyPr rtlCol="0" anchor="t" anchorCtr="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smtClean="0"/>
              <a:t>Образец текста</a:t>
            </a:r>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dirty="0"/>
          </a:p>
        </p:txBody>
      </p:sp>
      <p:sp>
        <p:nvSpPr>
          <p:cNvPr id="2" name="Заголовок 1"/>
          <p:cNvSpPr>
            <a:spLocks noGrp="1"/>
          </p:cNvSpPr>
          <p:nvPr>
            <p:ph type="title"/>
          </p:nvPr>
        </p:nvSpPr>
        <p:spPr>
          <a:xfrm>
            <a:off x="6399133" y="1905000"/>
            <a:ext cx="5180251" cy="1727200"/>
          </a:xfrm>
        </p:spPr>
        <p:txBody>
          <a:bodyPr rtlCol="0" anchor="b" anchorCtr="0">
            <a:normAutofit/>
          </a:bodyPr>
          <a:lstStyle>
            <a:lvl1pPr algn="l" rtl="0">
              <a:defRPr sz="3200" b="0"/>
            </a:lvl1pPr>
          </a:lstStyle>
          <a:p>
            <a:pPr rtl="0"/>
            <a:r>
              <a:rPr lang="ru-RU" smtClean="0"/>
              <a:t>Образец заголовка</a:t>
            </a:r>
            <a:endParaRPr/>
          </a:p>
        </p:txBody>
      </p:sp>
      <p:sp>
        <p:nvSpPr>
          <p:cNvPr id="9" name="Прямоугольник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9" y="482601"/>
            <a:ext cx="5077859" cy="5862706"/>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dirty="0" smtClean="0"/>
              <a:t>Вставка рисунка</a:t>
            </a:r>
            <a:endParaRPr dirty="0"/>
          </a:p>
        </p:txBody>
      </p:sp>
      <p:sp>
        <p:nvSpPr>
          <p:cNvPr id="4" name="Замещающий текст 3"/>
          <p:cNvSpPr>
            <a:spLocks noGrp="1"/>
          </p:cNvSpPr>
          <p:nvPr>
            <p:ph type="body" sz="half" idx="2"/>
          </p:nvPr>
        </p:nvSpPr>
        <p:spPr>
          <a:xfrm>
            <a:off x="6399133" y="3733800"/>
            <a:ext cx="5180251" cy="172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smtClean="0"/>
              <a:t>Образец текста</a:t>
            </a:r>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полнитель заголовка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pPr rtl="0"/>
            <a:r>
              <a:rPr lang="ru"/>
              <a:t>Стиль образца заголовка</a:t>
            </a:r>
            <a:endParaRPr/>
          </a:p>
        </p:txBody>
      </p:sp>
      <p:sp>
        <p:nvSpPr>
          <p:cNvPr id="3" name="Замещающий текст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rtl="0"/>
            <a:r>
              <a:rPr lang="ru"/>
              <a:t>Образец текста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a:p>
        </p:txBody>
      </p:sp>
      <p:sp>
        <p:nvSpPr>
          <p:cNvPr id="5" name="Нижний колонтитул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rtl="0">
              <a:defRPr sz="1100">
                <a:solidFill>
                  <a:schemeClr val="tx1"/>
                </a:solidFill>
              </a:defRPr>
            </a:lvl1pPr>
          </a:lstStyle>
          <a:p>
            <a:pPr rtl="0"/>
            <a:endParaRPr dirty="0"/>
          </a:p>
        </p:txBody>
      </p:sp>
      <p:sp>
        <p:nvSpPr>
          <p:cNvPr id="4" name="Дата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l" rtl="0">
              <a:defRPr sz="1100">
                <a:solidFill>
                  <a:schemeClr val="tx1"/>
                </a:solidFill>
              </a:defRPr>
            </a:lvl1pPr>
          </a:lstStyle>
          <a:p>
            <a:pPr rtl="0"/>
            <a:r>
              <a:rPr lang="en-US" dirty="0"/>
              <a:t>24.06.2016</a:t>
            </a:r>
            <a:endParaRPr dirty="0"/>
          </a:p>
        </p:txBody>
      </p:sp>
      <p:sp>
        <p:nvSpPr>
          <p:cNvPr id="6" name="Номер слайда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l" rtl="0">
              <a:defRPr sz="1100">
                <a:solidFill>
                  <a:schemeClr val="tx1"/>
                </a:solidFill>
              </a:defRPr>
            </a:lvl1pPr>
          </a:lstStyle>
          <a:p>
            <a:pPr rtl="0"/>
            <a:fld id="{E5FD5434-F838-4DD4-A17B-1CB1A1850DF4}" type="slidenum">
              <a:rPr/>
              <a:pPr rtl="0"/>
              <a:t>‹#›</a:t>
            </a:fld>
            <a:endParaRPr dirty="0"/>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 id="2147483683" r:id="rId13"/>
    <p:sldLayoutId id="2147483684" r:id="rId14"/>
    <p:sldLayoutId id="2147483685" r:id="rId15"/>
    <p:sldLayoutId id="2147483686" r:id="rId16"/>
    <p:sldLayoutId id="2147483687" r:id="rId17"/>
  </p:sldLayoutIdLst>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88.xml.rels><?xml version="1.0" encoding="UTF-8" standalone="yes"?>
<Relationships xmlns="http://schemas.openxmlformats.org/package/2006/relationships"><Relationship Id="rId3" Type="http://schemas.openxmlformats.org/officeDocument/2006/relationships/oleObject" Target="../embeddings/_____Microsoft_Office_Excel_97-20032.xls"/><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89.xml.rels><?xml version="1.0" encoding="UTF-8" standalone="yes"?>
<Relationships xmlns="http://schemas.openxmlformats.org/package/2006/relationships"><Relationship Id="rId3" Type="http://schemas.openxmlformats.org/officeDocument/2006/relationships/oleObject" Target="../embeddings/_____Microsoft_Office_Excel_97-20033.xl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89756" y="116632"/>
            <a:ext cx="11737304" cy="6710598"/>
          </a:xfrm>
        </p:spPr>
      </p:pic>
    </p:spTree>
    <p:extLst>
      <p:ext uri="{BB962C8B-B14F-4D97-AF65-F5344CB8AC3E}">
        <p14:creationId xmlns="" xmlns:p14="http://schemas.microsoft.com/office/powerpoint/2010/main" val="358561376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0"/>
          <p:cNvSpPr>
            <a:spLocks noGrp="1"/>
          </p:cNvSpPr>
          <p:nvPr>
            <p:ph type="title"/>
          </p:nvPr>
        </p:nvSpPr>
        <p:spPr>
          <a:xfrm>
            <a:off x="909836" y="188640"/>
            <a:ext cx="10360501" cy="1219200"/>
          </a:xfrm>
        </p:spPr>
        <p:txBody>
          <a:bodyPr/>
          <a:lstStyle/>
          <a:p>
            <a:pPr algn="ctr"/>
            <a:r>
              <a:rPr lang="uk-UA" dirty="0" smtClean="0">
                <a:latin typeface="municipal_lviv_106"/>
              </a:rPr>
              <a:t>В.Великого, 93а/1</a:t>
            </a:r>
            <a:endParaRPr lang="ru-RU" dirty="0" smtClean="0">
              <a:latin typeface="municipal_lviv_106"/>
            </a:endParaRPr>
          </a:p>
        </p:txBody>
      </p:sp>
      <p:pic>
        <p:nvPicPr>
          <p:cNvPr id="7" name="Содержимое 6" descr="93.jpg"/>
          <p:cNvPicPr>
            <a:picLocks noGrp="1" noChangeAspect="1"/>
          </p:cNvPicPr>
          <p:nvPr>
            <p:ph sz="half" idx="1"/>
          </p:nvPr>
        </p:nvPicPr>
        <p:blipFill>
          <a:blip r:embed="rId2" cstate="print"/>
          <a:stretch>
            <a:fillRect/>
          </a:stretch>
        </p:blipFill>
        <p:spPr>
          <a:xfrm>
            <a:off x="1726406" y="1628800"/>
            <a:ext cx="3352800" cy="4645000"/>
          </a:xfrm>
        </p:spPr>
      </p:pic>
      <p:pic>
        <p:nvPicPr>
          <p:cNvPr id="10" name="Содержимое 9" descr="931.jpg"/>
          <p:cNvPicPr>
            <a:picLocks noGrp="1" noChangeAspect="1"/>
          </p:cNvPicPr>
          <p:nvPr>
            <p:ph sz="half" idx="2"/>
          </p:nvPr>
        </p:nvPicPr>
        <p:blipFill>
          <a:blip r:embed="rId3" cstate="print"/>
          <a:stretch>
            <a:fillRect/>
          </a:stretch>
        </p:blipFill>
        <p:spPr>
          <a:xfrm>
            <a:off x="6382444" y="1803400"/>
            <a:ext cx="4079975" cy="4470400"/>
          </a:xfrm>
        </p:spPr>
      </p:pic>
    </p:spTree>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870646" y="152400"/>
            <a:ext cx="9607164" cy="762000"/>
          </a:xfrm>
        </p:spPr>
        <p:txBody>
          <a:bodyPr>
            <a:normAutofit fontScale="90000"/>
          </a:bodyPr>
          <a:lstStyle/>
          <a:p>
            <a:pPr eaLnBrk="1" hangingPunct="1"/>
            <a:r>
              <a:rPr lang="uk-UA" sz="1800" b="1" i="1" smtClean="0">
                <a:solidFill>
                  <a:srgbClr val="0033CC"/>
                </a:solidFill>
                <a:latin typeface="municipal_lviv_106"/>
              </a:rPr>
              <a:t>Закон України “Про особливості здійснення права власності у багатоквартирному будинку”</a:t>
            </a:r>
            <a:r>
              <a:rPr lang="en-US" sz="1800" b="1" i="1" smtClean="0">
                <a:solidFill>
                  <a:srgbClr val="0033CC"/>
                </a:solidFill>
                <a:latin typeface="municipal_lviv_106"/>
              </a:rPr>
              <a:t> </a:t>
            </a:r>
            <a:r>
              <a:rPr lang="uk-UA" sz="1800" b="1" i="1" smtClean="0">
                <a:solidFill>
                  <a:srgbClr val="0033CC"/>
                </a:solidFill>
                <a:latin typeface="municipal_lviv_106"/>
              </a:rPr>
              <a:t>(№417-</a:t>
            </a:r>
            <a:r>
              <a:rPr lang="en-US" sz="1800" b="1" i="1" smtClean="0">
                <a:solidFill>
                  <a:srgbClr val="0033CC"/>
                </a:solidFill>
                <a:latin typeface="municipal_lviv_106"/>
              </a:rPr>
              <a:t>V</a:t>
            </a:r>
            <a:r>
              <a:rPr lang="uk-UA" sz="1800" b="1" i="1" smtClean="0">
                <a:solidFill>
                  <a:srgbClr val="0033CC"/>
                </a:solidFill>
                <a:latin typeface="municipal_lviv_106"/>
              </a:rPr>
              <a:t>ІІІ від 14.05.2015р.)</a:t>
            </a:r>
            <a:r>
              <a:rPr lang="en-US" sz="1800" b="1" i="1" smtClean="0">
                <a:solidFill>
                  <a:srgbClr val="0033CC"/>
                </a:solidFill>
                <a:latin typeface="municipal_lviv_106"/>
              </a:rPr>
              <a:t/>
            </a:r>
            <a:br>
              <a:rPr lang="en-US" sz="1800" b="1" i="1" smtClean="0">
                <a:solidFill>
                  <a:srgbClr val="0033CC"/>
                </a:solidFill>
                <a:latin typeface="municipal_lviv_106"/>
              </a:rPr>
            </a:br>
            <a:endParaRPr lang="ru-RU" sz="1800" b="1" i="1" smtClean="0">
              <a:solidFill>
                <a:srgbClr val="0033CC"/>
              </a:solidFill>
              <a:latin typeface="municipal_lviv_106"/>
            </a:endParaRPr>
          </a:p>
        </p:txBody>
      </p:sp>
      <p:sp>
        <p:nvSpPr>
          <p:cNvPr id="151555" name="Rectangle 3"/>
          <p:cNvSpPr>
            <a:spLocks noGrp="1" noChangeArrowheads="1"/>
          </p:cNvSpPr>
          <p:nvPr>
            <p:ph type="body" idx="1"/>
          </p:nvPr>
        </p:nvSpPr>
        <p:spPr>
          <a:xfrm>
            <a:off x="1870646" y="1066801"/>
            <a:ext cx="9530984" cy="4460875"/>
          </a:xfrm>
        </p:spPr>
        <p:txBody>
          <a:bodyPr/>
          <a:lstStyle/>
          <a:p>
            <a:pPr eaLnBrk="1" hangingPunct="1">
              <a:lnSpc>
                <a:spcPct val="80000"/>
              </a:lnSpc>
              <a:buFont typeface="Wingdings" pitchFamily="2" charset="2"/>
              <a:buNone/>
              <a:defRPr/>
            </a:pPr>
            <a:r>
              <a:rPr lang="en-US" sz="2000" dirty="0" smtClean="0"/>
              <a:t>   </a:t>
            </a:r>
            <a:r>
              <a:rPr lang="uk-UA" sz="2000" dirty="0" smtClean="0"/>
              <a:t>    </a:t>
            </a:r>
            <a:r>
              <a:rPr lang="uk-UA" sz="2000" b="1" i="1" dirty="0" smtClean="0"/>
              <a:t>Квартира в багатоквартирному будинку не може існувати без під’їзду, сходових клітин, даху (горища), фундаменту (підвалу), ліфту, електротехнічної системи, систем водопостачання, каналізації та опалення, які використовуються більш ніж одною квартирою. </a:t>
            </a:r>
          </a:p>
          <a:p>
            <a:pPr eaLnBrk="1" hangingPunct="1">
              <a:lnSpc>
                <a:spcPct val="80000"/>
              </a:lnSpc>
              <a:defRPr/>
            </a:pPr>
            <a:r>
              <a:rPr lang="uk-UA" sz="2000" dirty="0" smtClean="0"/>
              <a:t> Усе це називається неподільним та загальним майном,  яке перебуває в </a:t>
            </a:r>
            <a:r>
              <a:rPr lang="uk-UA" sz="2000" b="1" dirty="0" smtClean="0"/>
              <a:t>спільній </a:t>
            </a:r>
            <a:r>
              <a:rPr lang="en-US" sz="2000" b="1" dirty="0" smtClean="0"/>
              <a:t>c</a:t>
            </a:r>
            <a:r>
              <a:rPr lang="ru-RU" sz="2000" b="1" dirty="0" err="1" smtClean="0"/>
              <a:t>умісній</a:t>
            </a:r>
            <a:r>
              <a:rPr lang="ru-RU" sz="2000" b="1" dirty="0" smtClean="0"/>
              <a:t> </a:t>
            </a:r>
            <a:r>
              <a:rPr lang="uk-UA" sz="2000" b="1" dirty="0" smtClean="0"/>
              <a:t>власності фізичних або юридичних осіб.</a:t>
            </a:r>
          </a:p>
          <a:p>
            <a:pPr algn="just" eaLnBrk="1" hangingPunct="1">
              <a:lnSpc>
                <a:spcPct val="80000"/>
              </a:lnSpc>
              <a:defRPr/>
            </a:pPr>
            <a:r>
              <a:rPr lang="uk-UA" sz="2000" dirty="0" smtClean="0"/>
              <a:t>      Закон України </a:t>
            </a:r>
            <a:r>
              <a:rPr lang="uk-UA" sz="2000" b="1" i="1" u="sng" dirty="0" smtClean="0">
                <a:effectLst>
                  <a:outerShdw blurRad="38100" dist="38100" dir="2700000" algn="tl">
                    <a:srgbClr val="C0C0C0"/>
                  </a:outerShdw>
                </a:effectLst>
              </a:rPr>
              <a:t>№417 від 14.05.2015р.”Про особливості здійснення права власності у багатоквартирному </a:t>
            </a:r>
            <a:r>
              <a:rPr lang="uk-UA" sz="2000" b="1" i="1" u="sng" dirty="0" err="1" smtClean="0">
                <a:effectLst>
                  <a:outerShdw blurRad="38100" dist="38100" dir="2700000" algn="tl">
                    <a:srgbClr val="C0C0C0"/>
                  </a:outerShdw>
                </a:effectLst>
              </a:rPr>
              <a:t>будинку”</a:t>
            </a:r>
            <a:r>
              <a:rPr lang="uk-UA" sz="2000" dirty="0" smtClean="0"/>
              <a:t> у ст. 1 визначає:</a:t>
            </a:r>
          </a:p>
          <a:p>
            <a:pPr algn="just" eaLnBrk="1" hangingPunct="1">
              <a:lnSpc>
                <a:spcPct val="80000"/>
              </a:lnSpc>
              <a:defRPr/>
            </a:pPr>
            <a:r>
              <a:rPr lang="uk-UA" sz="2000" dirty="0" smtClean="0"/>
              <a:t>    - </a:t>
            </a:r>
            <a:r>
              <a:rPr lang="uk-UA" sz="2000" b="1" u="sng" dirty="0" smtClean="0"/>
              <a:t>співвласник багатоквартирного будинку</a:t>
            </a:r>
            <a:r>
              <a:rPr lang="uk-UA" sz="2000" b="1" dirty="0" smtClean="0"/>
              <a:t> – власник квартири</a:t>
            </a:r>
            <a:r>
              <a:rPr lang="uk-UA" sz="2000" dirty="0" smtClean="0"/>
              <a:t> або нежитлового приміщення;</a:t>
            </a:r>
          </a:p>
          <a:p>
            <a:pPr eaLnBrk="1" hangingPunct="1">
              <a:lnSpc>
                <a:spcPct val="80000"/>
              </a:lnSpc>
              <a:defRPr/>
            </a:pPr>
            <a:r>
              <a:rPr lang="uk-UA" sz="2000" dirty="0" smtClean="0"/>
              <a:t>	- </a:t>
            </a:r>
            <a:r>
              <a:rPr lang="uk-UA" sz="2000" b="1" u="sng" dirty="0" smtClean="0"/>
              <a:t>спільне майно б/</a:t>
            </a:r>
            <a:r>
              <a:rPr lang="uk-UA" sz="2000" b="1" u="sng" dirty="0" err="1" smtClean="0"/>
              <a:t>б</a:t>
            </a:r>
            <a:r>
              <a:rPr lang="uk-UA" sz="2000" b="1" dirty="0" smtClean="0"/>
              <a:t> – приміщення загального користування, несучі, огороджувальні конструкції будинку, механічне, електричне, сантехнічне</a:t>
            </a:r>
            <a:r>
              <a:rPr lang="uk-UA" sz="2000" dirty="0" smtClean="0"/>
              <a:t> та інше обладнання всередині або за межами будинку, яке обслуговує більше одного житлового або нежитлового приміщення…. </a:t>
            </a:r>
            <a:endParaRPr lang="ru-RU" sz="2000" dirty="0" smtClean="0"/>
          </a:p>
          <a:p>
            <a:pPr eaLnBrk="1" hangingPunct="1">
              <a:lnSpc>
                <a:spcPct val="80000"/>
              </a:lnSpc>
              <a:defRPr/>
            </a:pPr>
            <a:endParaRPr lang="ru-RU" sz="2000" dirty="0" smtClean="0"/>
          </a:p>
        </p:txBody>
      </p:sp>
    </p:spTree>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11015" y="0"/>
            <a:ext cx="10988988" cy="838200"/>
          </a:xfrm>
        </p:spPr>
        <p:txBody>
          <a:bodyPr/>
          <a:lstStyle/>
          <a:p>
            <a:pPr algn="ctr" eaLnBrk="1" hangingPunct="1"/>
            <a:r>
              <a:rPr lang="uk-UA" sz="3200" b="1" smtClean="0">
                <a:solidFill>
                  <a:srgbClr val="0033CC"/>
                </a:solidFill>
                <a:latin typeface="municipal_lviv_106"/>
              </a:rPr>
              <a:t>Форми управління</a:t>
            </a:r>
            <a:r>
              <a:rPr lang="uk-UA" sz="3200" smtClean="0">
                <a:solidFill>
                  <a:srgbClr val="0033CC"/>
                </a:solidFill>
                <a:latin typeface="municipal_lviv_106"/>
              </a:rPr>
              <a:t> б/б</a:t>
            </a:r>
            <a:endParaRPr lang="ru-RU" sz="3200" smtClean="0">
              <a:solidFill>
                <a:srgbClr val="0033CC"/>
              </a:solidFill>
              <a:latin typeface="municipal_lviv_106"/>
            </a:endParaRPr>
          </a:p>
        </p:txBody>
      </p:sp>
      <p:sp>
        <p:nvSpPr>
          <p:cNvPr id="121859" name="Rectangle 3"/>
          <p:cNvSpPr>
            <a:spLocks noGrp="1" noChangeArrowheads="1"/>
          </p:cNvSpPr>
          <p:nvPr>
            <p:ph type="body" idx="1"/>
          </p:nvPr>
        </p:nvSpPr>
        <p:spPr>
          <a:xfrm>
            <a:off x="1967988" y="914400"/>
            <a:ext cx="9611396" cy="4648200"/>
          </a:xfrm>
        </p:spPr>
        <p:txBody>
          <a:bodyPr/>
          <a:lstStyle/>
          <a:p>
            <a:pPr algn="ctr" eaLnBrk="1" hangingPunct="1">
              <a:lnSpc>
                <a:spcPct val="80000"/>
              </a:lnSpc>
            </a:pPr>
            <a:r>
              <a:rPr lang="uk-UA" sz="2400" smtClean="0">
                <a:latin typeface="municipal_lviv_106"/>
              </a:rPr>
              <a:t>       </a:t>
            </a:r>
            <a:r>
              <a:rPr lang="uk-UA" sz="2400" i="1" u="sng" smtClean="0">
                <a:latin typeface="municipal_lviv_106"/>
              </a:rPr>
              <a:t>Закон передбачає для мешканців три можливі форми управління б/б:</a:t>
            </a:r>
          </a:p>
          <a:p>
            <a:pPr algn="ctr" eaLnBrk="1" hangingPunct="1">
              <a:lnSpc>
                <a:spcPct val="80000"/>
              </a:lnSpc>
            </a:pPr>
            <a:endParaRPr lang="uk-UA" sz="2400" u="sng" smtClean="0">
              <a:latin typeface="municipal_lviv_106"/>
            </a:endParaRPr>
          </a:p>
          <a:p>
            <a:pPr eaLnBrk="1" hangingPunct="1">
              <a:lnSpc>
                <a:spcPct val="80000"/>
              </a:lnSpc>
            </a:pPr>
            <a:r>
              <a:rPr lang="uk-UA" sz="2000" b="1" u="sng" smtClean="0">
                <a:latin typeface="municipal_lviv_106"/>
              </a:rPr>
              <a:t>Більшість співвласників</a:t>
            </a:r>
            <a:r>
              <a:rPr lang="uk-UA" sz="2000" b="1" smtClean="0">
                <a:latin typeface="municipal_lviv_106"/>
              </a:rPr>
              <a:t> без створення  ОСББ (через</a:t>
            </a:r>
            <a:r>
              <a:rPr lang="en-US" sz="2000" b="1" smtClean="0">
                <a:latin typeface="municipal_lviv_106"/>
              </a:rPr>
              <a:t> </a:t>
            </a:r>
            <a:r>
              <a:rPr lang="uk-UA" sz="2000" b="1" smtClean="0">
                <a:latin typeface="municipal_lviv_106"/>
              </a:rPr>
              <a:t>збори) </a:t>
            </a:r>
            <a:r>
              <a:rPr lang="uk-UA" sz="2000" b="1" u="sng" smtClean="0">
                <a:latin typeface="municipal_lviv_106"/>
              </a:rPr>
              <a:t>обирають управителя</a:t>
            </a:r>
            <a:r>
              <a:rPr lang="uk-UA" sz="2000" b="1" smtClean="0">
                <a:latin typeface="municipal_lviv_106"/>
              </a:rPr>
              <a:t>;</a:t>
            </a:r>
          </a:p>
          <a:p>
            <a:pPr eaLnBrk="1" hangingPunct="1">
              <a:lnSpc>
                <a:spcPct val="80000"/>
              </a:lnSpc>
            </a:pPr>
            <a:endParaRPr lang="uk-UA" sz="2000" b="1" smtClean="0">
              <a:latin typeface="municipal_lviv_106"/>
            </a:endParaRPr>
          </a:p>
          <a:p>
            <a:pPr eaLnBrk="1" hangingPunct="1">
              <a:lnSpc>
                <a:spcPct val="80000"/>
              </a:lnSpc>
            </a:pPr>
            <a:r>
              <a:rPr lang="uk-UA" sz="2000" b="1" smtClean="0">
                <a:latin typeface="municipal_lviv_106"/>
              </a:rPr>
              <a:t>Якщо мешканці не обрали управителя самостійно, </a:t>
            </a:r>
            <a:r>
              <a:rPr lang="uk-UA" sz="2000" b="1" u="sng" smtClean="0">
                <a:latin typeface="municipal_lviv_106"/>
              </a:rPr>
              <a:t>міська рада призначить управителя;</a:t>
            </a:r>
            <a:r>
              <a:rPr lang="uk-UA" sz="2000" b="1" smtClean="0">
                <a:latin typeface="municipal_lviv_106"/>
              </a:rPr>
              <a:t>Об</a:t>
            </a:r>
            <a:r>
              <a:rPr lang="en-US" sz="2000" b="1" smtClean="0">
                <a:latin typeface="municipal_lviv_106"/>
              </a:rPr>
              <a:t>`</a:t>
            </a:r>
            <a:r>
              <a:rPr lang="uk-UA" sz="2000" b="1" smtClean="0">
                <a:latin typeface="municipal_lviv_106"/>
              </a:rPr>
              <a:t>єднання співвласників багатоквартирного будинку;</a:t>
            </a:r>
          </a:p>
          <a:p>
            <a:pPr eaLnBrk="1" hangingPunct="1">
              <a:lnSpc>
                <a:spcPct val="80000"/>
              </a:lnSpc>
            </a:pPr>
            <a:endParaRPr lang="uk-UA" sz="2000" b="1" smtClean="0">
              <a:latin typeface="municipal_lviv_106"/>
            </a:endParaRPr>
          </a:p>
          <a:p>
            <a:pPr eaLnBrk="1" hangingPunct="1">
              <a:lnSpc>
                <a:spcPct val="80000"/>
              </a:lnSpc>
            </a:pPr>
            <a:r>
              <a:rPr lang="uk-UA" sz="2000" b="1" u="sng" smtClean="0">
                <a:latin typeface="municipal_lviv_106"/>
              </a:rPr>
              <a:t>Малоквартирним будинки</a:t>
            </a:r>
            <a:r>
              <a:rPr lang="uk-UA" sz="2000" b="1" smtClean="0">
                <a:latin typeface="municipal_lviv_106"/>
              </a:rPr>
              <a:t> (2-10 квартир) доцільно обрати (через</a:t>
            </a:r>
            <a:r>
              <a:rPr lang="en-US" sz="2000" b="1" smtClean="0">
                <a:latin typeface="municipal_lviv_106"/>
              </a:rPr>
              <a:t> </a:t>
            </a:r>
            <a:r>
              <a:rPr lang="uk-UA" sz="2000" b="1" smtClean="0">
                <a:latin typeface="municipal_lviv_106"/>
              </a:rPr>
              <a:t>збори) </a:t>
            </a:r>
            <a:r>
              <a:rPr lang="uk-UA" sz="2000" b="1" u="sng" smtClean="0">
                <a:latin typeface="municipal_lviv_106"/>
              </a:rPr>
              <a:t>самостійне обслуговування</a:t>
            </a:r>
            <a:r>
              <a:rPr lang="uk-UA" sz="2000" b="1" smtClean="0">
                <a:latin typeface="municipal_lviv_106"/>
              </a:rPr>
              <a:t> будинку, без залучення управителя.</a:t>
            </a:r>
            <a:endParaRPr lang="ru-RU" sz="2000" b="1"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441" y="274638"/>
            <a:ext cx="10969943" cy="639762"/>
          </a:xfrm>
        </p:spPr>
        <p:txBody>
          <a:bodyPr/>
          <a:lstStyle/>
          <a:p>
            <a:pPr algn="ctr" eaLnBrk="1" hangingPunct="1"/>
            <a:r>
              <a:rPr lang="uk-UA" sz="2800" b="1" smtClean="0">
                <a:solidFill>
                  <a:srgbClr val="0033CC"/>
                </a:solidFill>
                <a:latin typeface="municipal_lviv_106"/>
              </a:rPr>
              <a:t>Обрання управителя</a:t>
            </a:r>
            <a:endParaRPr lang="ru-RU" sz="2800" smtClean="0">
              <a:solidFill>
                <a:srgbClr val="0033CC"/>
              </a:solidFill>
              <a:latin typeface="municipal_lviv_106"/>
            </a:endParaRPr>
          </a:p>
        </p:txBody>
      </p:sp>
      <p:sp>
        <p:nvSpPr>
          <p:cNvPr id="122883" name="Rectangle 3"/>
          <p:cNvSpPr>
            <a:spLocks noGrp="1" noChangeArrowheads="1"/>
          </p:cNvSpPr>
          <p:nvPr>
            <p:ph type="body" idx="1"/>
          </p:nvPr>
        </p:nvSpPr>
        <p:spPr>
          <a:xfrm>
            <a:off x="1967988" y="914401"/>
            <a:ext cx="9611396" cy="5141913"/>
          </a:xfrm>
        </p:spPr>
        <p:txBody>
          <a:bodyPr/>
          <a:lstStyle/>
          <a:p>
            <a:pPr algn="ctr" eaLnBrk="1" hangingPunct="1">
              <a:lnSpc>
                <a:spcPct val="80000"/>
              </a:lnSpc>
              <a:buFont typeface="Wingdings" pitchFamily="2" charset="2"/>
              <a:buNone/>
            </a:pPr>
            <a:r>
              <a:rPr lang="uk-UA" smtClean="0">
                <a:latin typeface="municipal_lviv_106"/>
              </a:rPr>
              <a:t>   </a:t>
            </a:r>
            <a:r>
              <a:rPr lang="uk-UA" i="1" u="sng" smtClean="0">
                <a:latin typeface="municipal_lviv_106"/>
              </a:rPr>
              <a:t>Більшість співвласників без ОСББ (через збори)</a:t>
            </a:r>
          </a:p>
          <a:p>
            <a:pPr eaLnBrk="1" hangingPunct="1">
              <a:lnSpc>
                <a:spcPct val="80000"/>
              </a:lnSpc>
            </a:pPr>
            <a:endParaRPr lang="uk-UA" i="1" smtClean="0">
              <a:latin typeface="municipal_lviv_106"/>
            </a:endParaRPr>
          </a:p>
          <a:p>
            <a:pPr eaLnBrk="1" hangingPunct="1">
              <a:lnSpc>
                <a:spcPct val="80000"/>
              </a:lnSpc>
            </a:pPr>
            <a:r>
              <a:rPr lang="uk-UA" sz="2000" b="1" smtClean="0">
                <a:latin typeface="municipal_lviv_106"/>
              </a:rPr>
              <a:t>Рішення приймаються на загальних зборах співвласників. Для прийняття рішення достатньо більше 50% голосів пропорційно площі, що перебуває у власності;</a:t>
            </a:r>
          </a:p>
          <a:p>
            <a:pPr eaLnBrk="1" hangingPunct="1">
              <a:lnSpc>
                <a:spcPct val="80000"/>
              </a:lnSpc>
            </a:pPr>
            <a:r>
              <a:rPr lang="uk-UA" sz="2000" b="1" smtClean="0">
                <a:latin typeface="municipal_lviv_106"/>
              </a:rPr>
              <a:t>Загальні збори обирають представника (сусіда), який підписує договір з управителем від імені співвласників;</a:t>
            </a:r>
            <a:endParaRPr lang="en-US" sz="2000" b="1" smtClean="0">
              <a:latin typeface="municipal_lviv_106"/>
            </a:endParaRPr>
          </a:p>
          <a:p>
            <a:pPr eaLnBrk="1" hangingPunct="1">
              <a:lnSpc>
                <a:spcPct val="80000"/>
              </a:lnSpc>
            </a:pPr>
            <a:r>
              <a:rPr lang="uk-UA" sz="2000" b="1" smtClean="0">
                <a:latin typeface="municipal_lviv_106"/>
              </a:rPr>
              <a:t>Термін дії договору</a:t>
            </a:r>
            <a:r>
              <a:rPr lang="en-US" sz="2000" b="1" smtClean="0">
                <a:latin typeface="municipal_lviv_106"/>
              </a:rPr>
              <a:t> </a:t>
            </a:r>
            <a:r>
              <a:rPr lang="uk-UA" sz="2000" b="1" smtClean="0">
                <a:latin typeface="municipal_lviv_106"/>
              </a:rPr>
              <a:t>з управителем - 1 рік. Може бути автоматично продовжений на черговий однорічний строк.</a:t>
            </a:r>
          </a:p>
          <a:p>
            <a:pPr eaLnBrk="1" hangingPunct="1">
              <a:lnSpc>
                <a:spcPct val="80000"/>
              </a:lnSpc>
            </a:pPr>
            <a:r>
              <a:rPr lang="uk-UA" sz="2000" b="1" smtClean="0">
                <a:latin typeface="municipal_lviv_106"/>
              </a:rPr>
              <a:t>Рішення зборів обов</a:t>
            </a:r>
            <a:r>
              <a:rPr lang="en-US" sz="2000" b="1" smtClean="0">
                <a:latin typeface="municipal_lviv_106"/>
              </a:rPr>
              <a:t>`</a:t>
            </a:r>
            <a:r>
              <a:rPr lang="uk-UA" sz="2000" b="1" smtClean="0">
                <a:latin typeface="municipal_lviv_106"/>
              </a:rPr>
              <a:t>язкове для виконання усіма співвласниками, незалежно від того, чи голосували вони “за” чи “проти”;</a:t>
            </a:r>
          </a:p>
          <a:p>
            <a:pPr eaLnBrk="1" hangingPunct="1">
              <a:lnSpc>
                <a:spcPct val="80000"/>
              </a:lnSpc>
            </a:pPr>
            <a:r>
              <a:rPr lang="uk-UA" sz="2000" b="1" smtClean="0">
                <a:latin typeface="municipal_lviv_106"/>
              </a:rPr>
              <a:t> Збори співвласників можуть скликатися ініціативною групою (не менше 3-х співвласників</a:t>
            </a:r>
            <a:r>
              <a:rPr lang="en-US" sz="2000" b="1" smtClean="0">
                <a:latin typeface="municipal_lviv_106"/>
              </a:rPr>
              <a:t>)</a:t>
            </a:r>
            <a:r>
              <a:rPr lang="uk-UA" sz="2000" b="1" smtClean="0">
                <a:latin typeface="municipal_lviv_106"/>
              </a:rPr>
              <a:t> або управителем.</a:t>
            </a:r>
          </a:p>
          <a:p>
            <a:pPr eaLnBrk="1" hangingPunct="1">
              <a:lnSpc>
                <a:spcPct val="80000"/>
              </a:lnSpc>
            </a:pPr>
            <a:endParaRPr lang="ru-RU" sz="2000" b="1"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Заголовок 1"/>
          <p:cNvSpPr>
            <a:spLocks noGrp="1"/>
          </p:cNvSpPr>
          <p:nvPr>
            <p:ph type="title" idx="4294967295"/>
          </p:nvPr>
        </p:nvSpPr>
        <p:spPr>
          <a:xfrm>
            <a:off x="2539339" y="1"/>
            <a:ext cx="9025233" cy="1116013"/>
          </a:xfrm>
          <a:solidFill>
            <a:srgbClr val="CCCC00"/>
          </a:solidFill>
        </p:spPr>
        <p:txBody>
          <a:bodyPr/>
          <a:lstStyle/>
          <a:p>
            <a:pPr eaLnBrk="1" hangingPunct="1"/>
            <a:r>
              <a:rPr lang="uk-UA" sz="2100" b="1" smtClean="0">
                <a:solidFill>
                  <a:srgbClr val="000000"/>
                </a:solidFill>
                <a:latin typeface="municipal_lviv_106"/>
              </a:rPr>
              <a:t>Співвласники отримають право вибору без створення ОСББ</a:t>
            </a:r>
            <a:endParaRPr lang="ru-RU" sz="2100" b="1" smtClean="0">
              <a:solidFill>
                <a:srgbClr val="000000"/>
              </a:solidFill>
              <a:latin typeface="municipal_lviv_106"/>
            </a:endParaRPr>
          </a:p>
        </p:txBody>
      </p:sp>
      <p:sp>
        <p:nvSpPr>
          <p:cNvPr id="123907" name="Місце для вмісту 2"/>
          <p:cNvSpPr>
            <a:spLocks noGrp="1"/>
          </p:cNvSpPr>
          <p:nvPr>
            <p:ph idx="4294967295"/>
          </p:nvPr>
        </p:nvSpPr>
        <p:spPr/>
        <p:txBody>
          <a:bodyPr/>
          <a:lstStyle/>
          <a:p>
            <a:pPr eaLnBrk="1" hangingPunct="1"/>
            <a:endParaRPr lang="ru-RU" smtClean="0">
              <a:latin typeface="municipal_lviv_106"/>
            </a:endParaRPr>
          </a:p>
        </p:txBody>
      </p:sp>
      <p:pic>
        <p:nvPicPr>
          <p:cNvPr id="123908" name="Picture 2"/>
          <p:cNvPicPr>
            <a:picLocks noChangeAspect="1" noChangeArrowheads="1"/>
          </p:cNvPicPr>
          <p:nvPr/>
        </p:nvPicPr>
        <p:blipFill>
          <a:blip r:embed="rId2" cstate="print"/>
          <a:srcRect/>
          <a:stretch>
            <a:fillRect/>
          </a:stretch>
        </p:blipFill>
        <p:spPr bwMode="auto">
          <a:xfrm>
            <a:off x="406294" y="990601"/>
            <a:ext cx="11782531" cy="60293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osbb22"/>
          <p:cNvPicPr>
            <a:picLocks noGrp="1" noChangeAspect="1" noChangeArrowheads="1"/>
          </p:cNvPicPr>
          <p:nvPr>
            <p:ph type="body" idx="4294967295"/>
          </p:nvPr>
        </p:nvPicPr>
        <p:blipFill>
          <a:blip r:embed="rId2" cstate="print"/>
          <a:srcRect/>
          <a:stretch>
            <a:fillRect/>
          </a:stretch>
        </p:blipFill>
        <p:spPr>
          <a:xfrm>
            <a:off x="5688118" y="381000"/>
            <a:ext cx="5865872" cy="6019800"/>
          </a:xfrm>
        </p:spPr>
      </p:pic>
      <p:sp>
        <p:nvSpPr>
          <p:cNvPr id="124931" name="Rectangle 3"/>
          <p:cNvSpPr>
            <a:spLocks noChangeArrowheads="1"/>
          </p:cNvSpPr>
          <p:nvPr/>
        </p:nvSpPr>
        <p:spPr bwMode="auto">
          <a:xfrm flipH="1">
            <a:off x="1015736" y="1752601"/>
            <a:ext cx="4773956" cy="2803525"/>
          </a:xfrm>
          <a:prstGeom prst="rect">
            <a:avLst/>
          </a:prstGeom>
          <a:solidFill>
            <a:srgbClr val="EFFFD1"/>
          </a:solidFill>
          <a:ln w="19050">
            <a:solidFill>
              <a:srgbClr val="33CC33"/>
            </a:solidFill>
            <a:miter lim="800000"/>
            <a:headEnd/>
            <a:tailEnd/>
          </a:ln>
        </p:spPr>
        <p:txBody>
          <a:bodyPr wrap="none" anchor="ctr"/>
          <a:lstStyle/>
          <a:p>
            <a:endParaRPr lang="ru-RU" sz="3600">
              <a:solidFill>
                <a:schemeClr val="tx2"/>
              </a:solidFill>
            </a:endParaRPr>
          </a:p>
        </p:txBody>
      </p:sp>
      <p:pic>
        <p:nvPicPr>
          <p:cNvPr id="124932" name="Picture 5" descr="Картинки по запросу картинки домик под зонтиком"/>
          <p:cNvPicPr>
            <a:picLocks noChangeAspect="1" noChangeArrowheads="1"/>
          </p:cNvPicPr>
          <p:nvPr/>
        </p:nvPicPr>
        <p:blipFill>
          <a:blip r:embed="rId3" cstate="print"/>
          <a:srcRect/>
          <a:stretch>
            <a:fillRect/>
          </a:stretch>
        </p:blipFill>
        <p:spPr bwMode="auto">
          <a:xfrm>
            <a:off x="1967988" y="1778000"/>
            <a:ext cx="3239773" cy="2143125"/>
          </a:xfrm>
          <a:prstGeom prst="rect">
            <a:avLst/>
          </a:prstGeom>
          <a:noFill/>
          <a:ln w="9525">
            <a:noFill/>
            <a:miter lim="800000"/>
            <a:headEnd/>
            <a:tailEnd/>
          </a:ln>
        </p:spPr>
      </p:pic>
      <p:sp>
        <p:nvSpPr>
          <p:cNvPr id="124933" name="Text Box 6"/>
          <p:cNvSpPr txBox="1">
            <a:spLocks noChangeArrowheads="1"/>
          </p:cNvSpPr>
          <p:nvPr/>
        </p:nvSpPr>
        <p:spPr bwMode="auto">
          <a:xfrm>
            <a:off x="2255780" y="381000"/>
            <a:ext cx="4702009" cy="707886"/>
          </a:xfrm>
          <a:prstGeom prst="rect">
            <a:avLst/>
          </a:prstGeom>
          <a:noFill/>
          <a:ln w="9525">
            <a:noFill/>
            <a:miter lim="800000"/>
            <a:headEnd/>
            <a:tailEnd/>
          </a:ln>
        </p:spPr>
        <p:txBody>
          <a:bodyPr>
            <a:spAutoFit/>
          </a:bodyPr>
          <a:lstStyle/>
          <a:p>
            <a:pPr>
              <a:spcBef>
                <a:spcPct val="50000"/>
              </a:spcBef>
            </a:pPr>
            <a:r>
              <a:rPr lang="uk-UA" sz="2000"/>
              <a:t>СХЕМА ФУНКЦІОНУВАННЯ</a:t>
            </a:r>
            <a:br>
              <a:rPr lang="uk-UA" sz="2000"/>
            </a:br>
            <a:r>
              <a:rPr lang="uk-UA" sz="2000"/>
              <a:t>ОСББ</a:t>
            </a:r>
            <a:endParaRPr lang="ru-RU" sz="2000"/>
          </a:p>
        </p:txBody>
      </p:sp>
      <p:sp>
        <p:nvSpPr>
          <p:cNvPr id="124934" name="Text Box 7"/>
          <p:cNvSpPr txBox="1">
            <a:spLocks noChangeArrowheads="1"/>
          </p:cNvSpPr>
          <p:nvPr/>
        </p:nvSpPr>
        <p:spPr bwMode="auto">
          <a:xfrm>
            <a:off x="4270322" y="2708276"/>
            <a:ext cx="937440" cy="461665"/>
          </a:xfrm>
          <a:prstGeom prst="rect">
            <a:avLst/>
          </a:prstGeom>
          <a:noFill/>
          <a:ln w="9525">
            <a:noFill/>
            <a:miter lim="800000"/>
            <a:headEnd/>
            <a:tailEnd/>
          </a:ln>
        </p:spPr>
        <p:txBody>
          <a:bodyPr>
            <a:spAutoFit/>
          </a:bodyPr>
          <a:lstStyle/>
          <a:p>
            <a:pPr>
              <a:spcBef>
                <a:spcPct val="50000"/>
              </a:spcBef>
            </a:pPr>
            <a:endParaRPr lang="ru-RU"/>
          </a:p>
        </p:txBody>
      </p:sp>
      <p:sp>
        <p:nvSpPr>
          <p:cNvPr id="124935" name="Text Box 8"/>
          <p:cNvSpPr txBox="1">
            <a:spLocks noChangeArrowheads="1"/>
          </p:cNvSpPr>
          <p:nvPr/>
        </p:nvSpPr>
        <p:spPr bwMode="auto">
          <a:xfrm>
            <a:off x="3023930" y="3736976"/>
            <a:ext cx="2014542" cy="461665"/>
          </a:xfrm>
          <a:prstGeom prst="rect">
            <a:avLst/>
          </a:prstGeom>
          <a:noFill/>
          <a:ln w="9525">
            <a:noFill/>
            <a:miter lim="800000"/>
            <a:headEnd/>
            <a:tailEnd/>
          </a:ln>
        </p:spPr>
        <p:txBody>
          <a:bodyPr>
            <a:spAutoFit/>
          </a:bodyPr>
          <a:lstStyle/>
          <a:p>
            <a:pPr>
              <a:spcBef>
                <a:spcPct val="50000"/>
              </a:spcBef>
            </a:pPr>
            <a:r>
              <a:rPr lang="uk-UA" b="1">
                <a:solidFill>
                  <a:srgbClr val="CC9900"/>
                </a:solidFill>
              </a:rPr>
              <a:t>   ОСББ</a:t>
            </a:r>
            <a:endParaRPr lang="ru-RU" b="1">
              <a:solidFill>
                <a:srgbClr val="CC9900"/>
              </a:solidFill>
            </a:endParaRPr>
          </a:p>
        </p:txBody>
      </p:sp>
    </p:spTree>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8"/>
          <p:cNvSpPr>
            <a:spLocks noGrp="1"/>
          </p:cNvSpPr>
          <p:nvPr>
            <p:ph type="title"/>
          </p:nvPr>
        </p:nvSpPr>
        <p:spPr>
          <a:xfrm>
            <a:off x="1855834" y="-28575"/>
            <a:ext cx="10332991" cy="1417638"/>
          </a:xfrm>
          <a:gradFill rotWithShape="1">
            <a:gsLst>
              <a:gs pos="0">
                <a:srgbClr val="85A7D1"/>
              </a:gs>
              <a:gs pos="100000">
                <a:schemeClr val="bg1"/>
              </a:gs>
            </a:gsLst>
            <a:lin ang="5400000" scaled="1"/>
          </a:gradFill>
        </p:spPr>
        <p:txBody>
          <a:bodyPr/>
          <a:lstStyle/>
          <a:p>
            <a:pPr algn="ctr"/>
            <a:r>
              <a:rPr lang="uk-UA" b="1" smtClean="0">
                <a:latin typeface="municipal_lviv_106"/>
              </a:rPr>
              <a:t>Львівське комунальне         </a:t>
            </a:r>
            <a:r>
              <a:rPr lang="pl-PL" b="1" smtClean="0">
                <a:latin typeface="municipal_lviv_106"/>
              </a:rPr>
              <a:t>     </a:t>
            </a:r>
            <a:r>
              <a:rPr lang="uk-UA" b="1" smtClean="0">
                <a:latin typeface="municipal_lviv_106"/>
              </a:rPr>
              <a:t>підприємство Південне</a:t>
            </a:r>
            <a:br>
              <a:rPr lang="uk-UA" b="1" smtClean="0">
                <a:latin typeface="municipal_lviv_106"/>
              </a:rPr>
            </a:br>
            <a:r>
              <a:rPr lang="uk-UA" sz="1600" b="1" smtClean="0">
                <a:latin typeface="municipal_lviv_106"/>
              </a:rPr>
              <a:t>(м. Львів,   вул. Кульпарківська, 131  тел.(032)</a:t>
            </a:r>
            <a:r>
              <a:rPr lang="en-US" sz="1600" b="1" smtClean="0">
                <a:latin typeface="municipal_lviv_106"/>
              </a:rPr>
              <a:t> </a:t>
            </a:r>
            <a:r>
              <a:rPr lang="uk-UA" sz="1600" b="1" smtClean="0">
                <a:latin typeface="municipal_lviv_106"/>
              </a:rPr>
              <a:t>263-33-70</a:t>
            </a:r>
          </a:p>
        </p:txBody>
      </p:sp>
      <p:sp>
        <p:nvSpPr>
          <p:cNvPr id="125955" name="Rectangle 9"/>
          <p:cNvSpPr>
            <a:spLocks noGrp="1"/>
          </p:cNvSpPr>
          <p:nvPr>
            <p:ph type="body" sz="half" idx="1"/>
          </p:nvPr>
        </p:nvSpPr>
        <p:spPr>
          <a:xfrm>
            <a:off x="7416985" y="2239964"/>
            <a:ext cx="4771840" cy="4618037"/>
          </a:xfrm>
          <a:gradFill rotWithShape="1">
            <a:gsLst>
              <a:gs pos="0">
                <a:srgbClr val="366FB4">
                  <a:alpha val="62000"/>
                </a:srgbClr>
              </a:gs>
              <a:gs pos="100000">
                <a:schemeClr val="bg1">
                  <a:alpha val="60001"/>
                </a:schemeClr>
              </a:gs>
            </a:gsLst>
            <a:path path="rect">
              <a:fillToRect l="100000" t="100000"/>
            </a:path>
          </a:gradFill>
        </p:spPr>
        <p:txBody>
          <a:bodyPr/>
          <a:lstStyle/>
          <a:p>
            <a:r>
              <a:rPr lang="uk-UA" sz="2000" b="1" smtClean="0">
                <a:latin typeface="municipal_lviv_106"/>
              </a:rPr>
              <a:t>Директор – </a:t>
            </a:r>
          </a:p>
          <a:p>
            <a:pPr>
              <a:buFont typeface="Wingdings 3" pitchFamily="18" charset="2"/>
              <a:buNone/>
            </a:pPr>
            <a:r>
              <a:rPr lang="uk-UA" sz="2000" b="1" smtClean="0">
                <a:latin typeface="municipal_lviv_106"/>
              </a:rPr>
              <a:t>Крюкова Романа Миронівна </a:t>
            </a:r>
          </a:p>
          <a:p>
            <a:endParaRPr lang="uk-UA" sz="1800" b="1" smtClean="0">
              <a:latin typeface="municipal_lviv_106"/>
            </a:endParaRPr>
          </a:p>
          <a:p>
            <a:pPr>
              <a:buFont typeface="Wingdings 3" pitchFamily="18" charset="2"/>
              <a:buNone/>
            </a:pPr>
            <a:r>
              <a:rPr lang="uk-UA" sz="1800" b="1" smtClean="0">
                <a:latin typeface="municipal_lviv_106"/>
              </a:rPr>
              <a:t>     </a:t>
            </a:r>
            <a:r>
              <a:rPr lang="uk-UA" sz="1800" b="1" u="sng" smtClean="0">
                <a:latin typeface="municipal_lviv_106"/>
              </a:rPr>
              <a:t>Графік роботи ЛКП</a:t>
            </a:r>
          </a:p>
          <a:p>
            <a:endParaRPr lang="uk-UA" sz="1800" b="1" u="sng" smtClean="0">
              <a:latin typeface="municipal_lviv_106"/>
            </a:endParaRPr>
          </a:p>
          <a:p>
            <a:r>
              <a:rPr lang="uk-UA" sz="1800" b="1" smtClean="0">
                <a:latin typeface="municipal_lviv_106"/>
              </a:rPr>
              <a:t>понеділок, четвер   8.00-19.00</a:t>
            </a:r>
          </a:p>
          <a:p>
            <a:r>
              <a:rPr lang="uk-UA" sz="1800" b="1" smtClean="0">
                <a:latin typeface="municipal_lviv_106"/>
              </a:rPr>
              <a:t>вівторок, середа     </a:t>
            </a:r>
          </a:p>
          <a:p>
            <a:pPr>
              <a:buFont typeface="Wingdings 3" pitchFamily="18" charset="2"/>
              <a:buNone/>
            </a:pPr>
            <a:r>
              <a:rPr lang="uk-UA" sz="1800" b="1" smtClean="0">
                <a:latin typeface="municipal_lviv_106"/>
              </a:rPr>
              <a:t>      8.00-17.00</a:t>
            </a:r>
          </a:p>
          <a:p>
            <a:r>
              <a:rPr lang="uk-UA" sz="1800" b="1" smtClean="0">
                <a:latin typeface="municipal_lviv_106"/>
              </a:rPr>
              <a:t>п’ятниця                    8.00-16.00</a:t>
            </a:r>
          </a:p>
          <a:p>
            <a:r>
              <a:rPr lang="uk-UA" sz="1800" b="1" smtClean="0">
                <a:latin typeface="municipal_lviv_106"/>
              </a:rPr>
              <a:t>перерва                    12.00-13.00</a:t>
            </a:r>
          </a:p>
          <a:p>
            <a:pPr>
              <a:buFont typeface="Wingdings 3" pitchFamily="18" charset="2"/>
              <a:buNone/>
            </a:pPr>
            <a:endParaRPr lang="uk-UA" sz="1800" smtClean="0">
              <a:latin typeface="municipal_lviv_106"/>
            </a:endParaRPr>
          </a:p>
          <a:p>
            <a:pPr>
              <a:buFont typeface="Wingdings 3" pitchFamily="18" charset="2"/>
              <a:buNone/>
            </a:pPr>
            <a:endParaRPr lang="uk-UA" sz="1800" smtClean="0">
              <a:latin typeface="municipal_lviv_106"/>
            </a:endParaRPr>
          </a:p>
          <a:p>
            <a:pPr>
              <a:buFont typeface="Wingdings 3" pitchFamily="18" charset="2"/>
              <a:buNone/>
            </a:pPr>
            <a:endParaRPr lang="uk-UA" sz="1800" smtClean="0">
              <a:latin typeface="municipal_lviv_106"/>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a:xfrm>
            <a:off x="2831363" y="1628775"/>
            <a:ext cx="9025233" cy="1143000"/>
          </a:xfrm>
        </p:spPr>
        <p:txBody>
          <a:bodyPr>
            <a:normAutofit fontScale="90000"/>
          </a:bodyPr>
          <a:lstStyle/>
          <a:p>
            <a:pPr algn="ctr">
              <a:defRPr/>
            </a:pPr>
            <a:r>
              <a:rPr lang="uk-UA" dirty="0" smtClean="0">
                <a:latin typeface="municipal_lviv_106"/>
              </a:rPr>
              <a:t/>
            </a:r>
            <a:br>
              <a:rPr lang="uk-UA" dirty="0" smtClean="0">
                <a:latin typeface="municipal_lviv_106"/>
              </a:rPr>
            </a:br>
            <a:r>
              <a:rPr lang="uk-UA" dirty="0" smtClean="0">
                <a:latin typeface="municipal_lviv_106"/>
              </a:rPr>
              <a:t/>
            </a:r>
            <a:br>
              <a:rPr lang="uk-UA" dirty="0" smtClean="0">
                <a:latin typeface="municipal_lviv_106"/>
              </a:rPr>
            </a:br>
            <a:r>
              <a:rPr lang="uk-UA" sz="3600" b="1" dirty="0" smtClean="0">
                <a:effectLst>
                  <a:outerShdw blurRad="38100" dist="38100" dir="2700000" algn="tl">
                    <a:srgbClr val="000000">
                      <a:alpha val="43137"/>
                    </a:srgbClr>
                  </a:outerShdw>
                </a:effectLst>
                <a:latin typeface="municipal_lviv_106"/>
              </a:rPr>
              <a:t>Дякую за увагу</a:t>
            </a:r>
            <a:endParaRPr lang="ru-RU" sz="3600" b="1" dirty="0" smtClean="0">
              <a:effectLst>
                <a:outerShdw blurRad="38100" dist="38100" dir="2700000" algn="tl">
                  <a:srgbClr val="000000">
                    <a:alpha val="43137"/>
                  </a:srgbClr>
                </a:outerShdw>
              </a:effectLst>
              <a:latin typeface="municipal_lviv_106"/>
            </a:endParaRPr>
          </a:p>
        </p:txBody>
      </p:sp>
      <p:sp>
        <p:nvSpPr>
          <p:cNvPr id="126979" name="Объект 1"/>
          <p:cNvSpPr>
            <a:spLocks noGrp="1"/>
          </p:cNvSpPr>
          <p:nvPr>
            <p:ph idx="1"/>
          </p:nvPr>
        </p:nvSpPr>
        <p:spPr/>
        <p:txBody>
          <a:bodyPr/>
          <a:lstStyle/>
          <a:p>
            <a:endParaRPr lang="ru-RU"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0"/>
          <p:cNvSpPr>
            <a:spLocks noGrp="1"/>
          </p:cNvSpPr>
          <p:nvPr>
            <p:ph type="title"/>
          </p:nvPr>
        </p:nvSpPr>
        <p:spPr>
          <a:xfrm>
            <a:off x="909836" y="188640"/>
            <a:ext cx="10360501" cy="1219200"/>
          </a:xfrm>
        </p:spPr>
        <p:txBody>
          <a:bodyPr/>
          <a:lstStyle/>
          <a:p>
            <a:pPr algn="ctr"/>
            <a:r>
              <a:rPr lang="uk-UA" dirty="0" smtClean="0">
                <a:latin typeface="municipal_lviv_106"/>
              </a:rPr>
              <a:t>В.Симоненка, </a:t>
            </a:r>
            <a:r>
              <a:rPr lang="uk-UA" dirty="0" smtClean="0">
                <a:latin typeface="municipal_lviv_106"/>
              </a:rPr>
              <a:t>20/</a:t>
            </a:r>
            <a:r>
              <a:rPr lang="en-US" dirty="0" smtClean="0">
                <a:latin typeface="municipal_lviv_106"/>
              </a:rPr>
              <a:t>2</a:t>
            </a:r>
            <a:r>
              <a:rPr lang="uk-UA" dirty="0" smtClean="0">
                <a:latin typeface="municipal_lviv_106"/>
              </a:rPr>
              <a:t>п</a:t>
            </a:r>
            <a:endParaRPr lang="ru-RU" dirty="0" smtClean="0">
              <a:latin typeface="municipal_lviv_106"/>
            </a:endParaRPr>
          </a:p>
        </p:txBody>
      </p:sp>
      <p:pic>
        <p:nvPicPr>
          <p:cNvPr id="7" name="Содержимое 6" descr="20  2.jpg"/>
          <p:cNvPicPr>
            <a:picLocks noGrp="1" noChangeAspect="1"/>
          </p:cNvPicPr>
          <p:nvPr>
            <p:ph sz="half" idx="1"/>
          </p:nvPr>
        </p:nvPicPr>
        <p:blipFill>
          <a:blip r:embed="rId2" cstate="print"/>
          <a:stretch>
            <a:fillRect/>
          </a:stretch>
        </p:blipFill>
        <p:spPr>
          <a:xfrm>
            <a:off x="2734518" y="1412776"/>
            <a:ext cx="6888286" cy="4861024"/>
          </a:xfrm>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0"/>
          <p:cNvSpPr>
            <a:spLocks noGrp="1"/>
          </p:cNvSpPr>
          <p:nvPr>
            <p:ph type="title"/>
          </p:nvPr>
        </p:nvSpPr>
        <p:spPr>
          <a:xfrm>
            <a:off x="909836" y="188640"/>
            <a:ext cx="10360501" cy="1219200"/>
          </a:xfrm>
        </p:spPr>
        <p:txBody>
          <a:bodyPr/>
          <a:lstStyle/>
          <a:p>
            <a:pPr algn="ctr"/>
            <a:r>
              <a:rPr lang="uk-UA" dirty="0" smtClean="0">
                <a:latin typeface="municipal_lviv_106"/>
              </a:rPr>
              <a:t>Наукова, 106/6 </a:t>
            </a:r>
            <a:endParaRPr lang="ru-RU" dirty="0" smtClean="0">
              <a:latin typeface="municipal_lviv_106"/>
            </a:endParaRPr>
          </a:p>
        </p:txBody>
      </p:sp>
      <p:pic>
        <p:nvPicPr>
          <p:cNvPr id="10" name="Содержимое 9" descr="1066.jpg"/>
          <p:cNvPicPr>
            <a:picLocks noGrp="1" noChangeAspect="1"/>
          </p:cNvPicPr>
          <p:nvPr>
            <p:ph sz="half" idx="1"/>
          </p:nvPr>
        </p:nvPicPr>
        <p:blipFill>
          <a:blip r:embed="rId2" cstate="print"/>
          <a:stretch>
            <a:fillRect/>
          </a:stretch>
        </p:blipFill>
        <p:spPr>
          <a:xfrm>
            <a:off x="3526606" y="1484784"/>
            <a:ext cx="4728046" cy="4470400"/>
          </a:xfrm>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a:xfrm>
            <a:off x="2831363" y="188913"/>
            <a:ext cx="9025233" cy="1079500"/>
          </a:xfrm>
        </p:spPr>
        <p:txBody>
          <a:bodyPr>
            <a:normAutofit fontScale="90000"/>
          </a:bodyPr>
          <a:lstStyle/>
          <a:p>
            <a:pPr algn="ctr">
              <a:defRPr/>
            </a:pPr>
            <a:r>
              <a:rPr lang="uk-UA" sz="4600" b="1" dirty="0" smtClean="0">
                <a:latin typeface="municipal_lviv_106"/>
              </a:rPr>
              <a:t> </a:t>
            </a:r>
            <a:br>
              <a:rPr lang="uk-UA" sz="4600" b="1" dirty="0" smtClean="0">
                <a:latin typeface="municipal_lviv_106"/>
              </a:rPr>
            </a:br>
            <a:r>
              <a:rPr lang="uk-UA" sz="4600" b="1" dirty="0" smtClean="0">
                <a:latin typeface="municipal_lviv_106"/>
              </a:rPr>
              <a:t/>
            </a:r>
            <a:br>
              <a:rPr lang="uk-UA" sz="4600" b="1" dirty="0" smtClean="0">
                <a:latin typeface="municipal_lviv_106"/>
              </a:rPr>
            </a:br>
            <a:r>
              <a:rPr lang="uk-UA" sz="4600" b="1" dirty="0" smtClean="0">
                <a:latin typeface="municipal_lviv_106"/>
              </a:rPr>
              <a:t/>
            </a:r>
            <a:br>
              <a:rPr lang="uk-UA" sz="4600" b="1" dirty="0" smtClean="0">
                <a:latin typeface="municipal_lviv_106"/>
              </a:rPr>
            </a:br>
            <a:r>
              <a:rPr lang="uk-UA" sz="4600" b="1" dirty="0" smtClean="0">
                <a:latin typeface="municipal_lviv_106"/>
              </a:rPr>
              <a:t/>
            </a:r>
            <a:br>
              <a:rPr lang="uk-UA" sz="4600" b="1" dirty="0" smtClean="0">
                <a:latin typeface="municipal_lviv_106"/>
              </a:rPr>
            </a:br>
            <a:r>
              <a:rPr lang="uk-UA" sz="4600" b="1" dirty="0" smtClean="0">
                <a:latin typeface="municipal_lviv_106"/>
              </a:rPr>
              <a:t/>
            </a:r>
            <a:br>
              <a:rPr lang="uk-UA" sz="4600" b="1" dirty="0" smtClean="0">
                <a:latin typeface="municipal_lviv_106"/>
              </a:rPr>
            </a:br>
            <a:r>
              <a:rPr lang="uk-UA" sz="3600" b="1" i="1" dirty="0" smtClean="0">
                <a:effectLst>
                  <a:outerShdw blurRad="38100" dist="38100" dir="2700000" algn="tl">
                    <a:srgbClr val="C0C0C0"/>
                  </a:outerShdw>
                </a:effectLst>
                <a:latin typeface="municipal_lviv_106"/>
              </a:rPr>
              <a:t>Відремонтовано    </a:t>
            </a:r>
            <a:r>
              <a:rPr lang="uk-UA" sz="3600" b="1" i="1" dirty="0" smtClean="0">
                <a:effectLst>
                  <a:outerShdw blurRad="38100" dist="38100" dir="2700000" algn="tl">
                    <a:srgbClr val="C0C0C0"/>
                  </a:outerShdw>
                </a:effectLst>
                <a:latin typeface="municipal_lviv_106"/>
              </a:rPr>
              <a:t>сходові клітки </a:t>
            </a:r>
            <a:r>
              <a:rPr lang="uk-UA" sz="3600" b="1" i="1" dirty="0" smtClean="0">
                <a:effectLst>
                  <a:outerShdw blurRad="38100" dist="38100" dir="2700000" algn="tl">
                    <a:srgbClr val="C0C0C0"/>
                  </a:outerShdw>
                </a:effectLst>
                <a:latin typeface="municipal_lviv_106"/>
              </a:rPr>
              <a:t>(47шт)</a:t>
            </a:r>
            <a:endParaRPr lang="uk-UA" sz="4600" b="1" dirty="0" smtClean="0">
              <a:latin typeface="municipal_lviv_106"/>
            </a:endParaRPr>
          </a:p>
        </p:txBody>
      </p:sp>
      <p:sp>
        <p:nvSpPr>
          <p:cNvPr id="15363" name="Объект 2"/>
          <p:cNvSpPr>
            <a:spLocks noGrp="1"/>
          </p:cNvSpPr>
          <p:nvPr>
            <p:ph idx="4294967295"/>
          </p:nvPr>
        </p:nvSpPr>
        <p:spPr>
          <a:xfrm>
            <a:off x="2831363" y="1268414"/>
            <a:ext cx="9025233" cy="5329237"/>
          </a:xfrm>
        </p:spPr>
        <p:txBody>
          <a:bodyPr>
            <a:normAutofit fontScale="92500" lnSpcReduction="20000"/>
          </a:bodyPr>
          <a:lstStyle/>
          <a:p>
            <a:pPr>
              <a:defRPr/>
            </a:pPr>
            <a:r>
              <a:rPr lang="ru-RU" sz="2000" dirty="0" smtClean="0"/>
              <a:t>Кульпарківська,133/1 </a:t>
            </a:r>
            <a:endParaRPr lang="ru-RU" sz="2000" dirty="0" smtClean="0"/>
          </a:p>
          <a:p>
            <a:pPr>
              <a:defRPr/>
            </a:pPr>
            <a:r>
              <a:rPr lang="ru-RU" sz="2000" dirty="0" smtClean="0"/>
              <a:t>В.Великого,71/5 </a:t>
            </a:r>
          </a:p>
          <a:p>
            <a:pPr>
              <a:defRPr/>
            </a:pPr>
            <a:r>
              <a:rPr lang="ru-RU" sz="2000" dirty="0" smtClean="0"/>
              <a:t>В.Великого,91/5</a:t>
            </a:r>
          </a:p>
          <a:p>
            <a:pPr>
              <a:defRPr/>
            </a:pPr>
            <a:r>
              <a:rPr lang="ru-RU" sz="2000" dirty="0" smtClean="0"/>
              <a:t> </a:t>
            </a:r>
            <a:r>
              <a:rPr lang="ru-RU" sz="2000" dirty="0" smtClean="0"/>
              <a:t>В.Великого,91/7 </a:t>
            </a:r>
            <a:endParaRPr lang="ru-RU" sz="2000" dirty="0" smtClean="0"/>
          </a:p>
          <a:p>
            <a:pPr>
              <a:defRPr/>
            </a:pPr>
            <a:r>
              <a:rPr lang="ru-RU" sz="2000" dirty="0" smtClean="0"/>
              <a:t>В.Великого,91/8 </a:t>
            </a:r>
          </a:p>
          <a:p>
            <a:pPr>
              <a:defRPr/>
            </a:pPr>
            <a:r>
              <a:rPr lang="ru-RU" sz="2000" dirty="0" smtClean="0"/>
              <a:t>Симоненка</a:t>
            </a:r>
            <a:r>
              <a:rPr lang="ru-RU" sz="2000" dirty="0" smtClean="0"/>
              <a:t>, 9/2 </a:t>
            </a:r>
            <a:endParaRPr lang="ru-RU" sz="2000" dirty="0" smtClean="0"/>
          </a:p>
          <a:p>
            <a:pPr>
              <a:defRPr/>
            </a:pPr>
            <a:r>
              <a:rPr lang="ru-RU" sz="2000" dirty="0" smtClean="0"/>
              <a:t>Симоненка</a:t>
            </a:r>
            <a:r>
              <a:rPr lang="ru-RU" sz="2000" dirty="0" smtClean="0"/>
              <a:t>, 9/3 </a:t>
            </a:r>
            <a:endParaRPr lang="ru-RU" sz="2000" dirty="0" smtClean="0"/>
          </a:p>
          <a:p>
            <a:pPr>
              <a:defRPr/>
            </a:pPr>
            <a:r>
              <a:rPr lang="ru-RU" sz="2000" dirty="0" smtClean="0"/>
              <a:t>Симоненка</a:t>
            </a:r>
            <a:r>
              <a:rPr lang="ru-RU" sz="2000" dirty="0" smtClean="0"/>
              <a:t>, 9/4 </a:t>
            </a:r>
            <a:endParaRPr lang="ru-RU" sz="2000" dirty="0" smtClean="0"/>
          </a:p>
          <a:p>
            <a:pPr>
              <a:defRPr/>
            </a:pPr>
            <a:r>
              <a:rPr lang="ru-RU" sz="2000" dirty="0" smtClean="0"/>
              <a:t>Симоненка</a:t>
            </a:r>
            <a:r>
              <a:rPr lang="ru-RU" sz="2000" dirty="0" smtClean="0"/>
              <a:t>, 12/1 </a:t>
            </a:r>
            <a:endParaRPr lang="ru-RU" sz="2000" dirty="0" smtClean="0"/>
          </a:p>
          <a:p>
            <a:pPr>
              <a:defRPr/>
            </a:pPr>
            <a:r>
              <a:rPr lang="ru-RU" sz="2000" dirty="0" smtClean="0"/>
              <a:t>Симоненка</a:t>
            </a:r>
            <a:r>
              <a:rPr lang="ru-RU" sz="2000" dirty="0" smtClean="0"/>
              <a:t>, 12/2 </a:t>
            </a:r>
            <a:endParaRPr lang="ru-RU" sz="2000" dirty="0" smtClean="0"/>
          </a:p>
          <a:p>
            <a:pPr>
              <a:defRPr/>
            </a:pPr>
            <a:r>
              <a:rPr lang="ru-RU" sz="2000" dirty="0" smtClean="0"/>
              <a:t>Наукова</a:t>
            </a:r>
            <a:r>
              <a:rPr lang="ru-RU" sz="2000" dirty="0" smtClean="0"/>
              <a:t>, 104/1 </a:t>
            </a:r>
            <a:endParaRPr lang="ru-RU" sz="2000" dirty="0" smtClean="0"/>
          </a:p>
          <a:p>
            <a:pPr>
              <a:defRPr/>
            </a:pPr>
            <a:r>
              <a:rPr lang="ru-RU" sz="2000" dirty="0" smtClean="0"/>
              <a:t>Наукова</a:t>
            </a:r>
            <a:r>
              <a:rPr lang="ru-RU" sz="2000" dirty="0" smtClean="0"/>
              <a:t>, </a:t>
            </a:r>
            <a:r>
              <a:rPr lang="ru-RU" sz="2000" dirty="0" smtClean="0"/>
              <a:t>104/2</a:t>
            </a:r>
          </a:p>
          <a:p>
            <a:pPr>
              <a:defRPr/>
            </a:pPr>
            <a:r>
              <a:rPr lang="ru-RU" sz="2000" dirty="0" smtClean="0"/>
              <a:t> </a:t>
            </a:r>
            <a:r>
              <a:rPr lang="ru-RU" sz="2000" dirty="0" smtClean="0"/>
              <a:t>Наукова, 104/3 </a:t>
            </a:r>
            <a:endParaRPr lang="ru-RU" sz="2000" dirty="0" smtClean="0"/>
          </a:p>
          <a:p>
            <a:pPr marL="0" indent="0">
              <a:buFont typeface="Wingdings 3" pitchFamily="18" charset="2"/>
              <a:buNone/>
              <a:defRPr/>
            </a:pPr>
            <a:endParaRPr lang="uk-UA" sz="2000" dirty="0" smtClean="0">
              <a:latin typeface="municipal_lviv_106"/>
            </a:endParaRPr>
          </a:p>
          <a:p>
            <a:pPr>
              <a:defRPr/>
            </a:pPr>
            <a:endParaRPr lang="uk-UA" sz="2000" dirty="0" smtClean="0">
              <a:latin typeface="municipal_lviv_106"/>
            </a:endParaRPr>
          </a:p>
          <a:p>
            <a:pPr>
              <a:defRPr/>
            </a:pPr>
            <a:endParaRPr lang="uk-UA" sz="2000" dirty="0" smtClean="0">
              <a:latin typeface="municipal_lviv_106"/>
            </a:endParaRPr>
          </a:p>
          <a:p>
            <a:pPr>
              <a:defRPr/>
            </a:pPr>
            <a:endParaRPr lang="uk-UA" sz="2000" dirty="0" smtClean="0">
              <a:latin typeface="municipal_lviv_106"/>
            </a:endParaRPr>
          </a:p>
          <a:p>
            <a:pPr>
              <a:defRPr/>
            </a:pPr>
            <a:endParaRPr lang="uk-UA" sz="2000" dirty="0" smtClean="0">
              <a:latin typeface="municipal_lviv_106"/>
            </a:endParaRPr>
          </a:p>
          <a:p>
            <a:pPr>
              <a:defRPr/>
            </a:pPr>
            <a:endParaRPr lang="ru-RU" sz="2000" dirty="0" smtClean="0">
              <a:latin typeface="municipal_lviv_106"/>
            </a:endParaRPr>
          </a:p>
          <a:p>
            <a:pPr>
              <a:buFont typeface="Wingdings 3" pitchFamily="18" charset="2"/>
              <a:buNone/>
              <a:defRPr/>
            </a:pPr>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9"/>
            <a:ext cx="9025232" cy="922337"/>
          </a:xfrm>
        </p:spPr>
        <p:txBody>
          <a:bodyPr/>
          <a:lstStyle/>
          <a:p>
            <a:pPr algn="ctr">
              <a:defRPr/>
            </a:pPr>
            <a:r>
              <a:rPr lang="uk-UA" sz="3200" b="1" i="1" dirty="0" smtClean="0">
                <a:effectLst>
                  <a:outerShdw blurRad="38100" dist="38100" dir="2700000" algn="tl">
                    <a:srgbClr val="C0C0C0"/>
                  </a:outerShdw>
                </a:effectLst>
                <a:latin typeface="municipal_lviv_106"/>
              </a:rPr>
              <a:t>Відремонтовано    сходові клітки</a:t>
            </a:r>
            <a:endParaRPr lang="ru-RU" dirty="0"/>
          </a:p>
        </p:txBody>
      </p:sp>
      <p:sp>
        <p:nvSpPr>
          <p:cNvPr id="22531" name="Объект 2"/>
          <p:cNvSpPr>
            <a:spLocks noGrp="1"/>
          </p:cNvSpPr>
          <p:nvPr>
            <p:ph idx="1"/>
          </p:nvPr>
        </p:nvSpPr>
        <p:spPr>
          <a:xfrm>
            <a:off x="2554153" y="1196976"/>
            <a:ext cx="9025232" cy="5472113"/>
          </a:xfrm>
        </p:spPr>
        <p:txBody>
          <a:bodyPr>
            <a:normAutofit fontScale="92500" lnSpcReduction="10000"/>
          </a:bodyPr>
          <a:lstStyle/>
          <a:p>
            <a:pPr>
              <a:defRPr/>
            </a:pPr>
            <a:r>
              <a:rPr lang="uk-UA" dirty="0" smtClean="0">
                <a:latin typeface="municipal_lviv_106"/>
              </a:rPr>
              <a:t> </a:t>
            </a:r>
            <a:r>
              <a:rPr lang="ru-RU" dirty="0" smtClean="0"/>
              <a:t>Наукова, 104/4 </a:t>
            </a:r>
          </a:p>
          <a:p>
            <a:pPr>
              <a:defRPr/>
            </a:pPr>
            <a:r>
              <a:rPr lang="ru-RU" dirty="0" smtClean="0"/>
              <a:t>Кульпарківська,121/4 </a:t>
            </a:r>
          </a:p>
          <a:p>
            <a:pPr>
              <a:defRPr/>
            </a:pPr>
            <a:r>
              <a:rPr lang="ru-RU" dirty="0" smtClean="0"/>
              <a:t>Наукова, 106/3 </a:t>
            </a:r>
          </a:p>
          <a:p>
            <a:pPr>
              <a:defRPr/>
            </a:pPr>
            <a:r>
              <a:rPr lang="ru-RU" dirty="0" smtClean="0"/>
              <a:t>Симоненка, 20/4 </a:t>
            </a:r>
            <a:endParaRPr lang="ru-RU" dirty="0" smtClean="0"/>
          </a:p>
          <a:p>
            <a:pPr>
              <a:defRPr/>
            </a:pPr>
            <a:r>
              <a:rPr lang="ru-RU" dirty="0" smtClean="0"/>
              <a:t>Наукова</a:t>
            </a:r>
            <a:r>
              <a:rPr lang="ru-RU" dirty="0" smtClean="0"/>
              <a:t>, 110/1 </a:t>
            </a:r>
            <a:endParaRPr lang="ru-RU" dirty="0" smtClean="0"/>
          </a:p>
          <a:p>
            <a:pPr>
              <a:defRPr/>
            </a:pPr>
            <a:r>
              <a:rPr lang="ru-RU" dirty="0" smtClean="0"/>
              <a:t>Наукова</a:t>
            </a:r>
            <a:r>
              <a:rPr lang="ru-RU" dirty="0" smtClean="0"/>
              <a:t>, 110/2 </a:t>
            </a:r>
            <a:endParaRPr lang="ru-RU" dirty="0" smtClean="0"/>
          </a:p>
          <a:p>
            <a:pPr>
              <a:defRPr/>
            </a:pPr>
            <a:r>
              <a:rPr lang="ru-RU" dirty="0" smtClean="0"/>
              <a:t>В.Великого,101/6 </a:t>
            </a:r>
          </a:p>
          <a:p>
            <a:pPr>
              <a:defRPr/>
            </a:pPr>
            <a:r>
              <a:rPr lang="ru-RU" dirty="0" smtClean="0"/>
              <a:t>В.Великого,101/5 </a:t>
            </a:r>
          </a:p>
          <a:p>
            <a:pPr>
              <a:defRPr/>
            </a:pPr>
            <a:r>
              <a:rPr lang="ru-RU" dirty="0" smtClean="0"/>
              <a:t>В.Великого,101/3 </a:t>
            </a:r>
          </a:p>
          <a:p>
            <a:pPr>
              <a:defRPr/>
            </a:pPr>
            <a:r>
              <a:rPr lang="ru-RU" dirty="0" smtClean="0"/>
              <a:t>В.Великого,85/1 </a:t>
            </a: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9"/>
            <a:ext cx="9025232" cy="922337"/>
          </a:xfrm>
        </p:spPr>
        <p:txBody>
          <a:bodyPr/>
          <a:lstStyle/>
          <a:p>
            <a:pPr algn="ctr">
              <a:defRPr/>
            </a:pPr>
            <a:r>
              <a:rPr lang="uk-UA" sz="3200" b="1" i="1" dirty="0" smtClean="0">
                <a:effectLst>
                  <a:outerShdw blurRad="38100" dist="38100" dir="2700000" algn="tl">
                    <a:srgbClr val="C0C0C0"/>
                  </a:outerShdw>
                </a:effectLst>
                <a:latin typeface="municipal_lviv_106"/>
              </a:rPr>
              <a:t>Відремонтовано    сходові клітки</a:t>
            </a:r>
            <a:endParaRPr lang="ru-RU" dirty="0"/>
          </a:p>
        </p:txBody>
      </p:sp>
      <p:sp>
        <p:nvSpPr>
          <p:cNvPr id="22531" name="Объект 2"/>
          <p:cNvSpPr>
            <a:spLocks noGrp="1"/>
          </p:cNvSpPr>
          <p:nvPr>
            <p:ph idx="1"/>
          </p:nvPr>
        </p:nvSpPr>
        <p:spPr>
          <a:xfrm>
            <a:off x="2554153" y="1196976"/>
            <a:ext cx="9025232" cy="5472113"/>
          </a:xfrm>
        </p:spPr>
        <p:txBody>
          <a:bodyPr>
            <a:normAutofit fontScale="92500" lnSpcReduction="10000"/>
          </a:bodyPr>
          <a:lstStyle/>
          <a:p>
            <a:pPr>
              <a:defRPr/>
            </a:pPr>
            <a:r>
              <a:rPr lang="ru-RU" dirty="0" smtClean="0"/>
              <a:t>В.Великого,83/3 </a:t>
            </a:r>
            <a:endParaRPr lang="ru-RU" dirty="0" smtClean="0"/>
          </a:p>
          <a:p>
            <a:pPr>
              <a:defRPr/>
            </a:pPr>
            <a:r>
              <a:rPr lang="ru-RU" dirty="0" smtClean="0"/>
              <a:t>В.Великого,93а/2 </a:t>
            </a:r>
          </a:p>
          <a:p>
            <a:pPr>
              <a:defRPr/>
            </a:pPr>
            <a:r>
              <a:rPr lang="ru-RU" dirty="0" smtClean="0"/>
              <a:t>Симоненка</a:t>
            </a:r>
            <a:r>
              <a:rPr lang="ru-RU" dirty="0" smtClean="0"/>
              <a:t>, 11/3 </a:t>
            </a:r>
            <a:endParaRPr lang="ru-RU" dirty="0" smtClean="0"/>
          </a:p>
          <a:p>
            <a:pPr>
              <a:defRPr/>
            </a:pPr>
            <a:r>
              <a:rPr lang="ru-RU" dirty="0" smtClean="0"/>
              <a:t>Симоненка</a:t>
            </a:r>
            <a:r>
              <a:rPr lang="ru-RU" dirty="0" smtClean="0"/>
              <a:t>, 11/4 </a:t>
            </a:r>
            <a:endParaRPr lang="ru-RU" dirty="0" smtClean="0"/>
          </a:p>
          <a:p>
            <a:pPr>
              <a:defRPr/>
            </a:pPr>
            <a:r>
              <a:rPr lang="ru-RU" dirty="0" smtClean="0"/>
              <a:t>Симоненка</a:t>
            </a:r>
            <a:r>
              <a:rPr lang="ru-RU" dirty="0" smtClean="0"/>
              <a:t>, 11/6 </a:t>
            </a:r>
            <a:endParaRPr lang="ru-RU" dirty="0" smtClean="0"/>
          </a:p>
          <a:p>
            <a:pPr>
              <a:defRPr/>
            </a:pPr>
            <a:r>
              <a:rPr lang="ru-RU" dirty="0" smtClean="0"/>
              <a:t>Наукова</a:t>
            </a:r>
            <a:r>
              <a:rPr lang="ru-RU" dirty="0" smtClean="0"/>
              <a:t>, 58/4 </a:t>
            </a:r>
            <a:endParaRPr lang="ru-RU" dirty="0" smtClean="0"/>
          </a:p>
          <a:p>
            <a:pPr>
              <a:defRPr/>
            </a:pPr>
            <a:r>
              <a:rPr lang="ru-RU" dirty="0" smtClean="0"/>
              <a:t>Наукова</a:t>
            </a:r>
            <a:r>
              <a:rPr lang="ru-RU" dirty="0" smtClean="0"/>
              <a:t>, 58/5 </a:t>
            </a:r>
            <a:endParaRPr lang="ru-RU" dirty="0" smtClean="0"/>
          </a:p>
          <a:p>
            <a:pPr>
              <a:defRPr/>
            </a:pPr>
            <a:r>
              <a:rPr lang="ru-RU" dirty="0" smtClean="0"/>
              <a:t>В.Великого</a:t>
            </a:r>
            <a:r>
              <a:rPr lang="ru-RU" dirty="0" smtClean="0"/>
              <a:t>, 109 </a:t>
            </a:r>
            <a:endParaRPr lang="ru-RU" dirty="0" smtClean="0"/>
          </a:p>
          <a:p>
            <a:pPr>
              <a:defRPr/>
            </a:pPr>
            <a:r>
              <a:rPr lang="ru-RU" dirty="0" smtClean="0"/>
              <a:t>Наукова</a:t>
            </a:r>
            <a:r>
              <a:rPr lang="ru-RU" dirty="0" smtClean="0"/>
              <a:t>, 76/4 </a:t>
            </a:r>
            <a:endParaRPr lang="ru-RU" dirty="0" smtClean="0"/>
          </a:p>
          <a:p>
            <a:pPr>
              <a:defRPr/>
            </a:pPr>
            <a:r>
              <a:rPr lang="uk-UA" dirty="0" smtClean="0">
                <a:latin typeface="municipal_lviv_106"/>
              </a:rPr>
              <a:t> </a:t>
            </a:r>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9"/>
            <a:ext cx="9025232" cy="922337"/>
          </a:xfrm>
        </p:spPr>
        <p:txBody>
          <a:bodyPr/>
          <a:lstStyle/>
          <a:p>
            <a:pPr algn="ctr">
              <a:defRPr/>
            </a:pPr>
            <a:r>
              <a:rPr lang="uk-UA" sz="3200" b="1" i="1" dirty="0" smtClean="0">
                <a:effectLst>
                  <a:outerShdw blurRad="38100" dist="38100" dir="2700000" algn="tl">
                    <a:srgbClr val="C0C0C0"/>
                  </a:outerShdw>
                </a:effectLst>
                <a:latin typeface="municipal_lviv_106"/>
              </a:rPr>
              <a:t>Відремонтовано    сходові клітки</a:t>
            </a:r>
            <a:endParaRPr lang="ru-RU" dirty="0"/>
          </a:p>
        </p:txBody>
      </p:sp>
      <p:sp>
        <p:nvSpPr>
          <p:cNvPr id="22531" name="Объект 2"/>
          <p:cNvSpPr>
            <a:spLocks noGrp="1"/>
          </p:cNvSpPr>
          <p:nvPr>
            <p:ph idx="1"/>
          </p:nvPr>
        </p:nvSpPr>
        <p:spPr>
          <a:xfrm>
            <a:off x="2554153" y="1196976"/>
            <a:ext cx="9025232" cy="5472113"/>
          </a:xfrm>
        </p:spPr>
        <p:txBody>
          <a:bodyPr>
            <a:normAutofit/>
          </a:bodyPr>
          <a:lstStyle/>
          <a:p>
            <a:pPr>
              <a:defRPr/>
            </a:pPr>
            <a:r>
              <a:rPr lang="uk-UA" dirty="0" smtClean="0">
                <a:latin typeface="municipal_lviv_106"/>
              </a:rPr>
              <a:t> </a:t>
            </a:r>
            <a:r>
              <a:rPr lang="ru-RU" dirty="0" smtClean="0"/>
              <a:t>В.Великого,73/1 </a:t>
            </a:r>
            <a:endParaRPr lang="ru-RU" dirty="0" smtClean="0"/>
          </a:p>
          <a:p>
            <a:pPr>
              <a:defRPr/>
            </a:pPr>
            <a:r>
              <a:rPr lang="ru-RU" dirty="0" smtClean="0"/>
              <a:t>В.Великого,73/2 </a:t>
            </a:r>
          </a:p>
          <a:p>
            <a:pPr>
              <a:defRPr/>
            </a:pPr>
            <a:r>
              <a:rPr lang="ru-RU" dirty="0" smtClean="0"/>
              <a:t>В.Великого,73/5 </a:t>
            </a:r>
          </a:p>
          <a:p>
            <a:pPr>
              <a:defRPr/>
            </a:pPr>
            <a:r>
              <a:rPr lang="ru-RU" dirty="0" smtClean="0"/>
              <a:t>Наукова</a:t>
            </a:r>
            <a:r>
              <a:rPr lang="ru-RU" dirty="0" smtClean="0"/>
              <a:t>, 52/1 </a:t>
            </a:r>
            <a:endParaRPr lang="ru-RU" dirty="0" smtClean="0"/>
          </a:p>
          <a:p>
            <a:pPr>
              <a:defRPr/>
            </a:pPr>
            <a:r>
              <a:rPr lang="ru-RU" dirty="0" smtClean="0"/>
              <a:t>В.Великого,75/1 </a:t>
            </a:r>
          </a:p>
          <a:p>
            <a:pPr>
              <a:defRPr/>
            </a:pPr>
            <a:r>
              <a:rPr lang="ru-RU" dirty="0" smtClean="0"/>
              <a:t>В.Великого,75/2 </a:t>
            </a:r>
          </a:p>
          <a:p>
            <a:pPr>
              <a:defRPr/>
            </a:pPr>
            <a:r>
              <a:rPr lang="ru-RU" dirty="0" smtClean="0"/>
              <a:t>В.Великого,75/4 </a:t>
            </a:r>
          </a:p>
          <a:p>
            <a:pPr>
              <a:defRPr/>
            </a:pPr>
            <a:r>
              <a:rPr lang="ru-RU" dirty="0" smtClean="0"/>
              <a:t>В.Великого,67/4 </a:t>
            </a:r>
          </a:p>
          <a:p>
            <a:pPr>
              <a:defRPr/>
            </a:pPr>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4153" y="274639"/>
            <a:ext cx="9025232" cy="922337"/>
          </a:xfrm>
        </p:spPr>
        <p:txBody>
          <a:bodyPr/>
          <a:lstStyle/>
          <a:p>
            <a:pPr algn="ctr">
              <a:defRPr/>
            </a:pPr>
            <a:r>
              <a:rPr lang="uk-UA" sz="3200" b="1" i="1" dirty="0" smtClean="0">
                <a:effectLst>
                  <a:outerShdw blurRad="38100" dist="38100" dir="2700000" algn="tl">
                    <a:srgbClr val="C0C0C0"/>
                  </a:outerShdw>
                </a:effectLst>
                <a:latin typeface="municipal_lviv_106"/>
              </a:rPr>
              <a:t>Відремонтовано    сходові клітки</a:t>
            </a:r>
            <a:endParaRPr lang="ru-RU" dirty="0"/>
          </a:p>
        </p:txBody>
      </p:sp>
      <p:sp>
        <p:nvSpPr>
          <p:cNvPr id="22531" name="Объект 2"/>
          <p:cNvSpPr>
            <a:spLocks noGrp="1"/>
          </p:cNvSpPr>
          <p:nvPr>
            <p:ph idx="1"/>
          </p:nvPr>
        </p:nvSpPr>
        <p:spPr>
          <a:xfrm>
            <a:off x="2554153" y="1196976"/>
            <a:ext cx="9025232" cy="5472113"/>
          </a:xfrm>
        </p:spPr>
        <p:txBody>
          <a:bodyPr>
            <a:normAutofit/>
          </a:bodyPr>
          <a:lstStyle/>
          <a:p>
            <a:pPr>
              <a:defRPr/>
            </a:pPr>
            <a:r>
              <a:rPr lang="ru-RU" dirty="0" smtClean="0"/>
              <a:t>Наукова, 116/2 </a:t>
            </a:r>
            <a:endParaRPr lang="ru-RU" dirty="0" smtClean="0"/>
          </a:p>
          <a:p>
            <a:pPr>
              <a:defRPr/>
            </a:pPr>
            <a:r>
              <a:rPr lang="ru-RU" dirty="0" smtClean="0"/>
              <a:t>Наукова</a:t>
            </a:r>
            <a:r>
              <a:rPr lang="ru-RU" dirty="0" smtClean="0"/>
              <a:t>, 54/1 </a:t>
            </a:r>
            <a:endParaRPr lang="ru-RU" dirty="0" smtClean="0"/>
          </a:p>
          <a:p>
            <a:pPr>
              <a:defRPr/>
            </a:pPr>
            <a:r>
              <a:rPr lang="ru-RU" dirty="0" smtClean="0"/>
              <a:t>Наукова</a:t>
            </a:r>
            <a:r>
              <a:rPr lang="ru-RU" dirty="0" smtClean="0"/>
              <a:t>, 54/4 </a:t>
            </a:r>
            <a:endParaRPr lang="ru-RU" dirty="0" smtClean="0"/>
          </a:p>
          <a:p>
            <a:pPr>
              <a:defRPr/>
            </a:pPr>
            <a:r>
              <a:rPr lang="ru-RU" dirty="0" smtClean="0"/>
              <a:t>Наукова</a:t>
            </a:r>
            <a:r>
              <a:rPr lang="ru-RU" dirty="0" smtClean="0"/>
              <a:t>, 54/6 </a:t>
            </a:r>
            <a:endParaRPr lang="ru-RU" dirty="0" smtClean="0"/>
          </a:p>
          <a:p>
            <a:pPr>
              <a:defRPr/>
            </a:pPr>
            <a:r>
              <a:rPr lang="ru-RU" dirty="0" smtClean="0"/>
              <a:t>Наукова</a:t>
            </a:r>
            <a:r>
              <a:rPr lang="ru-RU" dirty="0" smtClean="0"/>
              <a:t>, 62/3 </a:t>
            </a:r>
            <a:endParaRPr lang="ru-RU" dirty="0" smtClean="0"/>
          </a:p>
          <a:p>
            <a:pPr>
              <a:defRPr/>
            </a:pPr>
            <a:r>
              <a:rPr lang="ru-RU" dirty="0" smtClean="0"/>
              <a:t>Наукова</a:t>
            </a:r>
            <a:r>
              <a:rPr lang="ru-RU" dirty="0" smtClean="0"/>
              <a:t>, 62/6 </a:t>
            </a:r>
            <a:endParaRPr lang="ru-RU" dirty="0" smtClean="0"/>
          </a:p>
          <a:p>
            <a:pPr>
              <a:defRPr/>
            </a:pPr>
            <a:r>
              <a:rPr lang="ru-RU" dirty="0" smtClean="0"/>
              <a:t>Наукова</a:t>
            </a:r>
            <a:r>
              <a:rPr lang="ru-RU" dirty="0" smtClean="0"/>
              <a:t>, 82/6</a:t>
            </a:r>
            <a:endParaRPr lang="uk-UA" dirty="0" smtClean="0">
              <a:latin typeface="municipal_lviv_106"/>
            </a:endParaRPr>
          </a:p>
          <a:p>
            <a:pPr>
              <a:defRPr/>
            </a:pPr>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a:p>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629916" y="692696"/>
            <a:ext cx="9228379" cy="724942"/>
          </a:xfrm>
          <a:solidFill>
            <a:schemeClr val="bg1"/>
          </a:solidFill>
          <a:ln w="38100" cmpd="tri">
            <a:solidFill>
              <a:schemeClr val="tx1"/>
            </a:solidFill>
          </a:ln>
        </p:spPr>
        <p:txBody>
          <a:bodyPr/>
          <a:lstStyle/>
          <a:p>
            <a:pPr algn="ctr">
              <a:defRPr/>
            </a:pPr>
            <a:r>
              <a:rPr lang="uk-UA" sz="2600" dirty="0" smtClean="0">
                <a:latin typeface="municipal_lviv_106"/>
              </a:rPr>
              <a:t>Вул. Наукова, </a:t>
            </a:r>
            <a:r>
              <a:rPr lang="uk-UA" sz="2600" dirty="0" smtClean="0">
                <a:latin typeface="municipal_lviv_106"/>
              </a:rPr>
              <a:t>58 (5 </a:t>
            </a:r>
            <a:r>
              <a:rPr lang="uk-UA" sz="2600" dirty="0" smtClean="0">
                <a:latin typeface="municipal_lviv_106"/>
              </a:rPr>
              <a:t>під'їзд )</a:t>
            </a:r>
          </a:p>
        </p:txBody>
      </p:sp>
      <p:pic>
        <p:nvPicPr>
          <p:cNvPr id="13" name="Содержимое 12" descr="IMG_20180208_105925.jpg"/>
          <p:cNvPicPr>
            <a:picLocks noGrp="1" noChangeAspect="1"/>
          </p:cNvPicPr>
          <p:nvPr>
            <p:ph sz="half" idx="2"/>
          </p:nvPr>
        </p:nvPicPr>
        <p:blipFill>
          <a:blip r:embed="rId2" cstate="print"/>
          <a:stretch>
            <a:fillRect/>
          </a:stretch>
        </p:blipFill>
        <p:spPr>
          <a:xfrm>
            <a:off x="6297613" y="2172295"/>
            <a:ext cx="4976812" cy="3732609"/>
          </a:xfrm>
        </p:spPr>
      </p:pic>
      <p:pic>
        <p:nvPicPr>
          <p:cNvPr id="12" name="Содержимое 11" descr="IMG_20180208_105936.jpg"/>
          <p:cNvPicPr>
            <a:picLocks noGrp="1" noChangeAspect="1"/>
          </p:cNvPicPr>
          <p:nvPr>
            <p:ph sz="half" idx="2"/>
          </p:nvPr>
        </p:nvPicPr>
        <p:blipFill>
          <a:blip r:embed="rId3" cstate="print"/>
          <a:stretch>
            <a:fillRect/>
          </a:stretch>
        </p:blipFill>
        <p:spPr>
          <a:xfrm>
            <a:off x="1198563" y="2142133"/>
            <a:ext cx="4976812" cy="3732609"/>
          </a:xfr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629916" y="692696"/>
            <a:ext cx="9228379" cy="724942"/>
          </a:xfrm>
          <a:solidFill>
            <a:schemeClr val="bg1"/>
          </a:solidFill>
          <a:ln w="38100" cmpd="tri">
            <a:solidFill>
              <a:schemeClr val="tx1"/>
            </a:solidFill>
          </a:ln>
        </p:spPr>
        <p:txBody>
          <a:bodyPr/>
          <a:lstStyle/>
          <a:p>
            <a:pPr algn="ctr">
              <a:defRPr/>
            </a:pPr>
            <a:r>
              <a:rPr lang="uk-UA" sz="2600" dirty="0" smtClean="0">
                <a:latin typeface="municipal_lviv_106"/>
              </a:rPr>
              <a:t>Вул. Наукова, </a:t>
            </a:r>
            <a:r>
              <a:rPr lang="uk-UA" sz="2600" dirty="0" smtClean="0">
                <a:latin typeface="municipal_lviv_106"/>
              </a:rPr>
              <a:t>58 (4 </a:t>
            </a:r>
            <a:r>
              <a:rPr lang="uk-UA" sz="2600" dirty="0" smtClean="0">
                <a:latin typeface="municipal_lviv_106"/>
              </a:rPr>
              <a:t>під'їзд )</a:t>
            </a:r>
          </a:p>
        </p:txBody>
      </p:sp>
      <p:pic>
        <p:nvPicPr>
          <p:cNvPr id="14" name="Содержимое 13" descr="IMG_20180208_110124.jpg"/>
          <p:cNvPicPr>
            <a:picLocks noGrp="1" noChangeAspect="1"/>
          </p:cNvPicPr>
          <p:nvPr>
            <p:ph sz="half" idx="2"/>
          </p:nvPr>
        </p:nvPicPr>
        <p:blipFill>
          <a:blip r:embed="rId2" cstate="print"/>
          <a:stretch>
            <a:fillRect/>
          </a:stretch>
        </p:blipFill>
        <p:spPr>
          <a:xfrm>
            <a:off x="6454775" y="2142133"/>
            <a:ext cx="4976813" cy="3732610"/>
          </a:xfrm>
        </p:spPr>
      </p:pic>
      <p:pic>
        <p:nvPicPr>
          <p:cNvPr id="11" name="Содержимое 10" descr="IMG_20180208_110137.jpg"/>
          <p:cNvPicPr>
            <a:picLocks noGrp="1" noChangeAspect="1"/>
          </p:cNvPicPr>
          <p:nvPr>
            <p:ph sz="half" idx="2"/>
          </p:nvPr>
        </p:nvPicPr>
        <p:blipFill>
          <a:blip r:embed="rId3" cstate="print"/>
          <a:stretch>
            <a:fillRect/>
          </a:stretch>
        </p:blipFill>
        <p:spPr>
          <a:xfrm>
            <a:off x="1414463" y="2142133"/>
            <a:ext cx="4976812" cy="3732609"/>
          </a:xfrm>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rtlCol="0">
            <a:normAutofit fontScale="90000"/>
          </a:bodyPr>
          <a:lstStyle/>
          <a:p>
            <a:pPr rtl="0"/>
            <a:r>
              <a:rPr lang="uk-UA" dirty="0" smtClean="0"/>
              <a:t/>
            </a:r>
            <a:br>
              <a:rPr lang="uk-UA" dirty="0" smtClean="0"/>
            </a:br>
            <a:r>
              <a:rPr lang="uk-UA" dirty="0" smtClean="0"/>
              <a:t> </a:t>
            </a:r>
            <a:r>
              <a:rPr lang="uk-UA" sz="5300" dirty="0" smtClean="0"/>
              <a:t>звітування</a:t>
            </a:r>
            <a:br>
              <a:rPr lang="uk-UA" sz="5300" dirty="0" smtClean="0"/>
            </a:br>
            <a:r>
              <a:rPr lang="uk-UA" dirty="0" smtClean="0"/>
              <a:t/>
            </a:r>
            <a:br>
              <a:rPr lang="uk-UA" dirty="0" smtClean="0"/>
            </a:br>
            <a:r>
              <a:rPr lang="uk-UA" dirty="0" smtClean="0"/>
              <a:t> </a:t>
            </a:r>
            <a:r>
              <a:rPr lang="uk-UA" sz="4000" dirty="0" err="1" smtClean="0"/>
              <a:t>ЛЬВІВСЬКого</a:t>
            </a:r>
            <a:r>
              <a:rPr lang="uk-UA" sz="4000" dirty="0" smtClean="0"/>
              <a:t>  </a:t>
            </a:r>
            <a:r>
              <a:rPr lang="uk-UA" sz="4000" dirty="0" err="1" smtClean="0"/>
              <a:t>КОМУНАЛЬНого</a:t>
            </a:r>
            <a:r>
              <a:rPr lang="uk-UA" sz="4000" dirty="0" smtClean="0"/>
              <a:t> </a:t>
            </a:r>
            <a:r>
              <a:rPr lang="uk-UA" sz="4000" dirty="0" err="1" smtClean="0"/>
              <a:t>ПІДПРИЄМСТВа</a:t>
            </a:r>
            <a:r>
              <a:rPr lang="uk-UA" sz="3600" dirty="0" smtClean="0"/>
              <a:t/>
            </a:r>
            <a:br>
              <a:rPr lang="uk-UA" sz="3600" dirty="0" smtClean="0"/>
            </a:br>
            <a:endParaRPr lang="ru" sz="3600" dirty="0"/>
          </a:p>
        </p:txBody>
      </p:sp>
    </p:spTree>
    <p:extLst>
      <p:ext uri="{BB962C8B-B14F-4D97-AF65-F5344CB8AC3E}">
        <p14:creationId xmlns="" xmlns:p14="http://schemas.microsoft.com/office/powerpoint/2010/main" val="1082871649"/>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629916" y="692696"/>
            <a:ext cx="9228379" cy="724942"/>
          </a:xfrm>
          <a:solidFill>
            <a:schemeClr val="bg1"/>
          </a:solidFill>
          <a:ln w="38100" cmpd="tri">
            <a:solidFill>
              <a:schemeClr val="tx1"/>
            </a:solidFill>
          </a:ln>
        </p:spPr>
        <p:txBody>
          <a:bodyPr/>
          <a:lstStyle/>
          <a:p>
            <a:pPr algn="ctr">
              <a:defRPr/>
            </a:pPr>
            <a:r>
              <a:rPr lang="uk-UA" sz="2600" dirty="0" smtClean="0">
                <a:latin typeface="municipal_lviv_106"/>
              </a:rPr>
              <a:t>Вул. Наукова, </a:t>
            </a:r>
            <a:r>
              <a:rPr lang="uk-UA" sz="2600" dirty="0" smtClean="0">
                <a:latin typeface="municipal_lviv_106"/>
              </a:rPr>
              <a:t>62 (3 </a:t>
            </a:r>
            <a:r>
              <a:rPr lang="uk-UA" sz="2600" dirty="0" smtClean="0">
                <a:latin typeface="municipal_lviv_106"/>
              </a:rPr>
              <a:t>під'їзд )</a:t>
            </a:r>
          </a:p>
        </p:txBody>
      </p:sp>
      <p:pic>
        <p:nvPicPr>
          <p:cNvPr id="9" name="Содержимое 8" descr="IMG_20180208_110459.jpg"/>
          <p:cNvPicPr>
            <a:picLocks noGrp="1" noChangeAspect="1"/>
          </p:cNvPicPr>
          <p:nvPr>
            <p:ph sz="half" idx="2"/>
          </p:nvPr>
        </p:nvPicPr>
        <p:blipFill>
          <a:blip r:embed="rId2" cstate="print"/>
          <a:stretch>
            <a:fillRect/>
          </a:stretch>
        </p:blipFill>
        <p:spPr>
          <a:xfrm>
            <a:off x="6297613" y="2172295"/>
            <a:ext cx="4976812" cy="3732609"/>
          </a:xfrm>
        </p:spPr>
      </p:pic>
      <p:pic>
        <p:nvPicPr>
          <p:cNvPr id="8" name="Содержимое 7" descr="IMG_20180208_110449.jpg"/>
          <p:cNvPicPr>
            <a:picLocks noGrp="1" noChangeAspect="1"/>
          </p:cNvPicPr>
          <p:nvPr>
            <p:ph sz="half" idx="2"/>
          </p:nvPr>
        </p:nvPicPr>
        <p:blipFill>
          <a:blip r:embed="rId3" cstate="print"/>
          <a:stretch>
            <a:fillRect/>
          </a:stretch>
        </p:blipFill>
        <p:spPr>
          <a:xfrm>
            <a:off x="1270000" y="2142133"/>
            <a:ext cx="4976813" cy="3732610"/>
          </a:xfr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629916" y="692696"/>
            <a:ext cx="9228379" cy="724942"/>
          </a:xfrm>
          <a:solidFill>
            <a:schemeClr val="bg1"/>
          </a:solidFill>
          <a:ln w="38100" cmpd="tri">
            <a:solidFill>
              <a:schemeClr val="tx1"/>
            </a:solidFill>
          </a:ln>
        </p:spPr>
        <p:txBody>
          <a:bodyPr/>
          <a:lstStyle/>
          <a:p>
            <a:pPr algn="ctr">
              <a:defRPr/>
            </a:pPr>
            <a:r>
              <a:rPr lang="uk-UA" sz="2600" dirty="0" smtClean="0">
                <a:latin typeface="municipal_lviv_106"/>
              </a:rPr>
              <a:t>Вул. Наукова, </a:t>
            </a:r>
            <a:r>
              <a:rPr lang="uk-UA" sz="2600" dirty="0" smtClean="0">
                <a:latin typeface="municipal_lviv_106"/>
              </a:rPr>
              <a:t>62</a:t>
            </a:r>
            <a:r>
              <a:rPr lang="uk-UA" sz="2600" dirty="0" smtClean="0">
                <a:latin typeface="municipal_lviv_106"/>
              </a:rPr>
              <a:t> (6 </a:t>
            </a:r>
            <a:r>
              <a:rPr lang="uk-UA" sz="2600" dirty="0" smtClean="0">
                <a:latin typeface="municipal_lviv_106"/>
              </a:rPr>
              <a:t>під'їзд )</a:t>
            </a:r>
          </a:p>
        </p:txBody>
      </p:sp>
      <p:pic>
        <p:nvPicPr>
          <p:cNvPr id="7" name="Содержимое 6" descr="IMG_20180208_110736.jpg"/>
          <p:cNvPicPr>
            <a:picLocks noGrp="1" noChangeAspect="1"/>
          </p:cNvPicPr>
          <p:nvPr>
            <p:ph sz="half" idx="2"/>
          </p:nvPr>
        </p:nvPicPr>
        <p:blipFill>
          <a:blip r:embed="rId2" cstate="print"/>
          <a:stretch>
            <a:fillRect/>
          </a:stretch>
        </p:blipFill>
        <p:spPr>
          <a:xfrm>
            <a:off x="1125538" y="2142133"/>
            <a:ext cx="4976812" cy="3732609"/>
          </a:xfrm>
        </p:spPr>
      </p:pic>
      <p:pic>
        <p:nvPicPr>
          <p:cNvPr id="8" name="Содержимое 7" descr="IMG_20180208_110754.jpg"/>
          <p:cNvPicPr>
            <a:picLocks noGrp="1" noChangeAspect="1"/>
          </p:cNvPicPr>
          <p:nvPr>
            <p:ph sz="half" idx="2"/>
          </p:nvPr>
        </p:nvPicPr>
        <p:blipFill>
          <a:blip r:embed="rId3" cstate="print"/>
          <a:stretch>
            <a:fillRect/>
          </a:stretch>
        </p:blipFill>
        <p:spPr>
          <a:xfrm>
            <a:off x="6297613" y="2172295"/>
            <a:ext cx="4976812" cy="3732609"/>
          </a:xfrm>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629916" y="692696"/>
            <a:ext cx="9228379" cy="724942"/>
          </a:xfrm>
          <a:solidFill>
            <a:schemeClr val="bg1"/>
          </a:solidFill>
          <a:ln w="38100" cmpd="tri">
            <a:solidFill>
              <a:schemeClr val="tx1"/>
            </a:solidFill>
          </a:ln>
        </p:spPr>
        <p:txBody>
          <a:bodyPr/>
          <a:lstStyle/>
          <a:p>
            <a:pPr algn="ctr">
              <a:defRPr/>
            </a:pPr>
            <a:r>
              <a:rPr lang="uk-UA" sz="2600" dirty="0" smtClean="0">
                <a:latin typeface="municipal_lviv_106"/>
              </a:rPr>
              <a:t>Вул. Наукова, </a:t>
            </a:r>
            <a:r>
              <a:rPr lang="uk-UA" sz="2600" dirty="0" smtClean="0">
                <a:latin typeface="municipal_lviv_106"/>
              </a:rPr>
              <a:t>54</a:t>
            </a:r>
            <a:r>
              <a:rPr lang="uk-UA" sz="2600" dirty="0" smtClean="0">
                <a:latin typeface="municipal_lviv_106"/>
              </a:rPr>
              <a:t> (1 </a:t>
            </a:r>
            <a:r>
              <a:rPr lang="uk-UA" sz="2600" dirty="0" smtClean="0">
                <a:latin typeface="municipal_lviv_106"/>
              </a:rPr>
              <a:t>під'їзд )</a:t>
            </a:r>
          </a:p>
        </p:txBody>
      </p:sp>
      <p:pic>
        <p:nvPicPr>
          <p:cNvPr id="9" name="Содержимое 8" descr="IMG_20180208_111450.jpg"/>
          <p:cNvPicPr>
            <a:picLocks noGrp="1" noChangeAspect="1"/>
          </p:cNvPicPr>
          <p:nvPr>
            <p:ph sz="half" idx="2"/>
          </p:nvPr>
        </p:nvPicPr>
        <p:blipFill>
          <a:blip r:embed="rId2" cstate="print"/>
          <a:stretch>
            <a:fillRect/>
          </a:stretch>
        </p:blipFill>
        <p:spPr>
          <a:xfrm>
            <a:off x="1125538" y="2142133"/>
            <a:ext cx="4976812" cy="3732609"/>
          </a:xfrm>
        </p:spPr>
      </p:pic>
      <p:pic>
        <p:nvPicPr>
          <p:cNvPr id="10" name="Содержимое 9" descr="IMG_20180208_111525.jpg"/>
          <p:cNvPicPr>
            <a:picLocks noGrp="1" noChangeAspect="1"/>
          </p:cNvPicPr>
          <p:nvPr>
            <p:ph sz="half" idx="2"/>
          </p:nvPr>
        </p:nvPicPr>
        <p:blipFill>
          <a:blip r:embed="rId3" cstate="print"/>
          <a:stretch>
            <a:fillRect/>
          </a:stretch>
        </p:blipFill>
        <p:spPr>
          <a:xfrm>
            <a:off x="6297613" y="2172295"/>
            <a:ext cx="4976812" cy="3732609"/>
          </a:xfrm>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1629916" y="692696"/>
            <a:ext cx="9228379" cy="724942"/>
          </a:xfrm>
          <a:solidFill>
            <a:schemeClr val="bg1"/>
          </a:solidFill>
          <a:ln w="38100" cmpd="tri">
            <a:solidFill>
              <a:schemeClr val="tx1"/>
            </a:solidFill>
          </a:ln>
        </p:spPr>
        <p:txBody>
          <a:bodyPr/>
          <a:lstStyle/>
          <a:p>
            <a:pPr algn="ctr">
              <a:defRPr/>
            </a:pPr>
            <a:r>
              <a:rPr lang="uk-UA" sz="2600" dirty="0" smtClean="0">
                <a:latin typeface="municipal_lviv_106"/>
              </a:rPr>
              <a:t>Вул. Наукова, </a:t>
            </a:r>
            <a:r>
              <a:rPr lang="uk-UA" sz="2600" dirty="0" smtClean="0">
                <a:latin typeface="municipal_lviv_106"/>
              </a:rPr>
              <a:t>54</a:t>
            </a:r>
            <a:r>
              <a:rPr lang="uk-UA" sz="2600" dirty="0" smtClean="0">
                <a:latin typeface="municipal_lviv_106"/>
              </a:rPr>
              <a:t> (6 </a:t>
            </a:r>
            <a:r>
              <a:rPr lang="uk-UA" sz="2600" dirty="0" smtClean="0">
                <a:latin typeface="municipal_lviv_106"/>
              </a:rPr>
              <a:t>під'їзд )</a:t>
            </a:r>
          </a:p>
        </p:txBody>
      </p:sp>
      <p:pic>
        <p:nvPicPr>
          <p:cNvPr id="8" name="Содержимое 7" descr="IMG_20180208_111807.jpg"/>
          <p:cNvPicPr>
            <a:picLocks noGrp="1" noChangeAspect="1"/>
          </p:cNvPicPr>
          <p:nvPr>
            <p:ph sz="half" idx="2"/>
          </p:nvPr>
        </p:nvPicPr>
        <p:blipFill>
          <a:blip r:embed="rId2" cstate="print"/>
          <a:stretch>
            <a:fillRect/>
          </a:stretch>
        </p:blipFill>
        <p:spPr>
          <a:xfrm>
            <a:off x="6297613" y="2172295"/>
            <a:ext cx="4976812" cy="3732609"/>
          </a:xfrm>
        </p:spPr>
      </p:pic>
      <p:pic>
        <p:nvPicPr>
          <p:cNvPr id="12" name="Содержимое 11" descr="IMG_20180208_111818.jpg"/>
          <p:cNvPicPr>
            <a:picLocks noGrp="1" noChangeAspect="1"/>
          </p:cNvPicPr>
          <p:nvPr>
            <p:ph sz="half" idx="2"/>
          </p:nvPr>
        </p:nvPicPr>
        <p:blipFill>
          <a:blip r:embed="rId3" cstate="print"/>
          <a:stretch>
            <a:fillRect/>
          </a:stretch>
        </p:blipFill>
        <p:spPr>
          <a:xfrm>
            <a:off x="1198563" y="2142133"/>
            <a:ext cx="4976812" cy="3732609"/>
          </a:xfrm>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Grp="1"/>
          </p:cNvSpPr>
          <p:nvPr>
            <p:ph type="title"/>
          </p:nvPr>
        </p:nvSpPr>
        <p:spPr>
          <a:xfrm>
            <a:off x="2255780" y="-387350"/>
            <a:ext cx="9323605" cy="1800225"/>
          </a:xfrm>
        </p:spPr>
        <p:txBody>
          <a:bodyPr/>
          <a:lstStyle/>
          <a:p>
            <a:pPr algn="ctr">
              <a:defRPr/>
            </a:pPr>
            <a:r>
              <a:rPr lang="uk-UA" sz="3600" b="1" dirty="0" smtClean="0">
                <a:latin typeface="municipal_lviv_106"/>
              </a:rPr>
              <a:t/>
            </a:r>
            <a:br>
              <a:rPr lang="uk-UA" sz="3600" b="1" dirty="0" smtClean="0">
                <a:latin typeface="municipal_lviv_106"/>
              </a:rPr>
            </a:br>
            <a:r>
              <a:rPr lang="uk-UA" sz="3600" b="1" dirty="0" smtClean="0">
                <a:latin typeface="municipal_lviv_106"/>
              </a:rPr>
              <a:t> </a:t>
            </a:r>
            <a:r>
              <a:rPr lang="uk-UA" sz="2400" b="1" i="1" dirty="0" smtClean="0">
                <a:effectLst>
                  <a:outerShdw blurRad="38100" dist="38100" dir="2700000" algn="tl">
                    <a:srgbClr val="C0C0C0"/>
                  </a:outerShdw>
                </a:effectLst>
                <a:latin typeface="municipal_lviv_106"/>
              </a:rPr>
              <a:t>Проведено ремонтні роботи по заміні вентилів, трубопроводів, каналізаційних мереж . </a:t>
            </a:r>
            <a:r>
              <a:rPr lang="uk-UA" sz="2400" b="1" dirty="0" smtClean="0">
                <a:latin typeface="municipal_lviv_106"/>
              </a:rPr>
              <a:t> </a:t>
            </a:r>
            <a:endParaRPr lang="uk-UA" sz="2400" dirty="0" smtClean="0">
              <a:latin typeface="municipal_lviv_106"/>
            </a:endParaRPr>
          </a:p>
        </p:txBody>
      </p:sp>
      <p:sp>
        <p:nvSpPr>
          <p:cNvPr id="21507" name="Заголовок 1"/>
          <p:cNvSpPr>
            <a:spLocks noGrp="1"/>
          </p:cNvSpPr>
          <p:nvPr>
            <p:ph idx="4294967295"/>
          </p:nvPr>
        </p:nvSpPr>
        <p:spPr>
          <a:xfrm>
            <a:off x="2554153" y="908051"/>
            <a:ext cx="9025232" cy="5834063"/>
          </a:xfrm>
        </p:spPr>
        <p:txBody>
          <a:bodyPr>
            <a:normAutofit fontScale="47500" lnSpcReduction="20000"/>
          </a:bodyPr>
          <a:lstStyle/>
          <a:p>
            <a:pPr>
              <a:defRPr/>
            </a:pPr>
            <a:endParaRPr lang="uk-UA" sz="1600" b="1" dirty="0" smtClean="0">
              <a:latin typeface="municipal_lviv_106"/>
            </a:endParaRPr>
          </a:p>
          <a:p>
            <a:pPr>
              <a:defRPr/>
            </a:pPr>
            <a:r>
              <a:rPr lang="uk-UA" sz="1600" b="1" dirty="0" smtClean="0">
                <a:latin typeface="municipal_lviv_106"/>
              </a:rPr>
              <a:t>Наукова, 116/ 1,2,3,4, п</a:t>
            </a:r>
          </a:p>
          <a:p>
            <a:pPr>
              <a:defRPr/>
            </a:pPr>
            <a:r>
              <a:rPr lang="uk-UA" sz="1600" b="1" dirty="0" smtClean="0">
                <a:latin typeface="municipal_lviv_106"/>
              </a:rPr>
              <a:t>Симоненка, 20/3п</a:t>
            </a:r>
          </a:p>
          <a:p>
            <a:pPr>
              <a:defRPr/>
            </a:pPr>
            <a:r>
              <a:rPr lang="uk-UA" sz="1600" b="1" dirty="0" smtClean="0">
                <a:latin typeface="municipal_lviv_106"/>
              </a:rPr>
              <a:t>Симоненка, 12/4 п</a:t>
            </a:r>
          </a:p>
          <a:p>
            <a:pPr>
              <a:defRPr/>
            </a:pPr>
            <a:r>
              <a:rPr lang="uk-UA" sz="1600" b="1" dirty="0" smtClean="0">
                <a:latin typeface="municipal_lviv_106"/>
              </a:rPr>
              <a:t>Наукова, 112/1,2,п</a:t>
            </a:r>
          </a:p>
          <a:p>
            <a:pPr>
              <a:defRPr/>
            </a:pPr>
            <a:r>
              <a:rPr lang="uk-UA" sz="1600" b="1" dirty="0" smtClean="0">
                <a:latin typeface="municipal_lviv_106"/>
              </a:rPr>
              <a:t>Кульпарківська, 129/1п</a:t>
            </a:r>
          </a:p>
          <a:p>
            <a:pPr>
              <a:defRPr/>
            </a:pPr>
            <a:r>
              <a:rPr lang="uk-UA" sz="1600" b="1" dirty="0" smtClean="0">
                <a:latin typeface="municipal_lviv_106"/>
              </a:rPr>
              <a:t>Кульпарківська, 133/1п</a:t>
            </a:r>
          </a:p>
          <a:p>
            <a:pPr>
              <a:defRPr/>
            </a:pPr>
            <a:r>
              <a:rPr lang="uk-UA" sz="1600" b="1" dirty="0" smtClean="0">
                <a:latin typeface="municipal_lviv_106"/>
              </a:rPr>
              <a:t>Симоненка, 22/1 п</a:t>
            </a:r>
          </a:p>
          <a:p>
            <a:pPr>
              <a:defRPr/>
            </a:pPr>
            <a:r>
              <a:rPr lang="uk-UA" sz="1600" b="1" dirty="0" smtClean="0">
                <a:latin typeface="municipal_lviv_106"/>
              </a:rPr>
              <a:t>Кульпарківська, 125/1 п</a:t>
            </a:r>
          </a:p>
          <a:p>
            <a:pPr>
              <a:defRPr/>
            </a:pPr>
            <a:r>
              <a:rPr lang="uk-UA" sz="1600" b="1" dirty="0" smtClean="0">
                <a:latin typeface="municipal_lviv_106"/>
              </a:rPr>
              <a:t>Симоненка, 1/ 1,2,п</a:t>
            </a:r>
          </a:p>
          <a:p>
            <a:pPr>
              <a:defRPr/>
            </a:pPr>
            <a:r>
              <a:rPr lang="uk-UA" sz="1600" b="1" dirty="0" smtClean="0">
                <a:latin typeface="municipal_lviv_106"/>
              </a:rPr>
              <a:t>Симоненка,  3/1п</a:t>
            </a:r>
          </a:p>
          <a:p>
            <a:pPr>
              <a:defRPr/>
            </a:pPr>
            <a:r>
              <a:rPr lang="uk-UA" sz="1600" b="1" dirty="0" smtClean="0">
                <a:latin typeface="municipal_lviv_106"/>
              </a:rPr>
              <a:t>Кульпарківська, 117/1,2,3,4,п</a:t>
            </a:r>
          </a:p>
          <a:p>
            <a:pPr>
              <a:defRPr/>
            </a:pPr>
            <a:r>
              <a:rPr lang="uk-UA" sz="1600" b="1" dirty="0" smtClean="0">
                <a:latin typeface="municipal_lviv_106"/>
              </a:rPr>
              <a:t>Кульпарківська, 121/1,2,4п</a:t>
            </a:r>
          </a:p>
          <a:p>
            <a:pPr>
              <a:defRPr/>
            </a:pPr>
            <a:r>
              <a:rPr lang="uk-UA" sz="1600" b="1" dirty="0" smtClean="0">
                <a:latin typeface="municipal_lviv_106"/>
              </a:rPr>
              <a:t>Кульпарківська, 123/1,2,п</a:t>
            </a:r>
          </a:p>
          <a:p>
            <a:pPr>
              <a:defRPr/>
            </a:pPr>
            <a:r>
              <a:rPr lang="uk-UA" sz="1600" b="1" dirty="0" smtClean="0">
                <a:latin typeface="municipal_lviv_106"/>
              </a:rPr>
              <a:t>В.Великого, 117, 1 п </a:t>
            </a:r>
            <a:endParaRPr lang="uk-UA" sz="1600" b="1" dirty="0">
              <a:latin typeface="municipal_lviv_106"/>
            </a:endParaRPr>
          </a:p>
          <a:p>
            <a:pPr>
              <a:defRPr/>
            </a:pPr>
            <a:r>
              <a:rPr lang="uk-UA" sz="1600" b="1" dirty="0" smtClean="0">
                <a:latin typeface="municipal_lviv_106"/>
              </a:rPr>
              <a:t>В.Великого, 121 / 1п</a:t>
            </a:r>
          </a:p>
          <a:p>
            <a:pPr>
              <a:defRPr/>
            </a:pPr>
            <a:r>
              <a:rPr lang="uk-UA" sz="1600" b="1" dirty="0" smtClean="0">
                <a:latin typeface="municipal_lviv_106"/>
              </a:rPr>
              <a:t>В.Великого, 113/1</a:t>
            </a:r>
          </a:p>
          <a:p>
            <a:pPr>
              <a:defRPr/>
            </a:pPr>
            <a:r>
              <a:rPr lang="uk-UA" sz="1600" b="1" dirty="0" smtClean="0">
                <a:latin typeface="municipal_lviv_106"/>
              </a:rPr>
              <a:t>В.Великого, 111/1,2,3,4,</a:t>
            </a:r>
          </a:p>
          <a:p>
            <a:pPr>
              <a:defRPr/>
            </a:pPr>
            <a:r>
              <a:rPr lang="uk-UA" sz="1600" b="1" dirty="0" smtClean="0">
                <a:latin typeface="municipal_lviv_106"/>
              </a:rPr>
              <a:t>В.Великого, 105/1п </a:t>
            </a:r>
          </a:p>
          <a:p>
            <a:pPr>
              <a:defRPr/>
            </a:pPr>
            <a:r>
              <a:rPr lang="uk-UA" sz="1600" b="1" dirty="0" smtClean="0">
                <a:latin typeface="municipal_lviv_106"/>
              </a:rPr>
              <a:t>В.Великого, 85а/ 1,2,3,4,5,6,</a:t>
            </a:r>
          </a:p>
          <a:p>
            <a:pPr marL="0" indent="0">
              <a:buFont typeface="Wingdings 3" pitchFamily="18" charset="2"/>
              <a:buNone/>
              <a:defRPr/>
            </a:pPr>
            <a:endParaRPr lang="uk-UA" sz="1600" b="1" dirty="0" smtClean="0">
              <a:latin typeface="municipal_lviv_106"/>
            </a:endParaRPr>
          </a:p>
          <a:p>
            <a:pPr marL="0" indent="0">
              <a:buFont typeface="Wingdings 3" pitchFamily="18" charset="2"/>
              <a:buNone/>
              <a:defRPr/>
            </a:pPr>
            <a:endParaRPr lang="uk-UA" sz="1600" b="1" dirty="0" smtClean="0">
              <a:latin typeface="municipal_lviv_106"/>
            </a:endParaRPr>
          </a:p>
          <a:p>
            <a:pPr>
              <a:defRPr/>
            </a:pPr>
            <a:endParaRPr lang="uk-UA" sz="1600" b="1" dirty="0" smtClean="0">
              <a:latin typeface="municipal_lviv_106"/>
            </a:endParaRPr>
          </a:p>
          <a:p>
            <a:pPr>
              <a:defRPr/>
            </a:pPr>
            <a:endParaRPr lang="uk-UA" sz="1600" b="1" dirty="0" smtClean="0">
              <a:latin typeface="municipal_lviv_106"/>
            </a:endParaRPr>
          </a:p>
          <a:p>
            <a:pPr>
              <a:defRPr/>
            </a:pPr>
            <a:endParaRPr lang="ru-RU" sz="1600" b="1" dirty="0" smtClean="0">
              <a:latin typeface="municipal_lviv_106"/>
            </a:endParaRPr>
          </a:p>
          <a:p>
            <a:pPr>
              <a:defRPr/>
            </a:pPr>
            <a:endParaRPr lang="en-US" sz="1600" b="1"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uk-UA" sz="2400" b="1" i="1" dirty="0" smtClean="0">
                <a:effectLst>
                  <a:outerShdw blurRad="38100" dist="38100" dir="2700000" algn="tl">
                    <a:srgbClr val="C0C0C0"/>
                  </a:outerShdw>
                </a:effectLst>
                <a:latin typeface="municipal_lviv_106"/>
              </a:rPr>
              <a:t>Проведено ремонтні роботи по заміні вентилів, трубопроводів, каналізаційних мереж . </a:t>
            </a:r>
            <a:r>
              <a:rPr lang="uk-UA" sz="2400" b="1" dirty="0" smtClean="0">
                <a:latin typeface="municipal_lviv_106"/>
              </a:rPr>
              <a:t> </a:t>
            </a:r>
            <a:r>
              <a:rPr lang="uk-UA" sz="2400" b="1" i="1" dirty="0">
                <a:effectLst>
                  <a:outerShdw blurRad="38100" dist="38100" dir="2700000" algn="tl">
                    <a:srgbClr val="C0C0C0"/>
                  </a:outerShdw>
                </a:effectLst>
                <a:latin typeface="municipal_lviv_106"/>
              </a:rPr>
              <a:t/>
            </a:r>
            <a:br>
              <a:rPr lang="uk-UA" sz="2400" b="1" i="1" dirty="0">
                <a:effectLst>
                  <a:outerShdw blurRad="38100" dist="38100" dir="2700000" algn="tl">
                    <a:srgbClr val="C0C0C0"/>
                  </a:outerShdw>
                </a:effectLst>
                <a:latin typeface="municipal_lviv_106"/>
              </a:rPr>
            </a:br>
            <a:endParaRPr lang="ru-RU" sz="2400" b="1" i="1" dirty="0">
              <a:effectLst>
                <a:outerShdw blurRad="38100" dist="38100" dir="2700000" algn="tl">
                  <a:srgbClr val="C0C0C0"/>
                </a:outerShdw>
              </a:effectLst>
              <a:latin typeface="municipal_lviv_106"/>
            </a:endParaRPr>
          </a:p>
        </p:txBody>
      </p:sp>
      <p:sp>
        <p:nvSpPr>
          <p:cNvPr id="34819" name="Объект 2"/>
          <p:cNvSpPr>
            <a:spLocks noGrp="1"/>
          </p:cNvSpPr>
          <p:nvPr>
            <p:ph idx="1"/>
          </p:nvPr>
        </p:nvSpPr>
        <p:spPr/>
        <p:txBody>
          <a:bodyPr>
            <a:normAutofit fontScale="70000" lnSpcReduction="20000"/>
          </a:bodyPr>
          <a:lstStyle/>
          <a:p>
            <a:r>
              <a:rPr lang="uk-UA" sz="1600" b="1" smtClean="0">
                <a:latin typeface="municipal_lviv_106"/>
              </a:rPr>
              <a:t>В.Великого, 101</a:t>
            </a:r>
          </a:p>
          <a:p>
            <a:r>
              <a:rPr lang="uk-UA" sz="1600" b="1" smtClean="0">
                <a:latin typeface="municipal_lviv_106"/>
              </a:rPr>
              <a:t>В.Великого, 103/1п </a:t>
            </a:r>
          </a:p>
          <a:p>
            <a:r>
              <a:rPr lang="uk-UA" sz="1600" b="1" smtClean="0">
                <a:latin typeface="municipal_lviv_106"/>
              </a:rPr>
              <a:t>В.Великого, 69/1,2,3,4,5,6,7,8</a:t>
            </a:r>
          </a:p>
          <a:p>
            <a:r>
              <a:rPr lang="uk-UA" sz="1600" b="1" smtClean="0">
                <a:latin typeface="municipal_lviv_106"/>
              </a:rPr>
              <a:t>В.Великого, 63/5,6,7,</a:t>
            </a:r>
          </a:p>
          <a:p>
            <a:r>
              <a:rPr lang="uk-UA" sz="1600" b="1" smtClean="0">
                <a:latin typeface="municipal_lviv_106"/>
              </a:rPr>
              <a:t>В.Великого, 83/5</a:t>
            </a:r>
          </a:p>
          <a:p>
            <a:r>
              <a:rPr lang="uk-UA" sz="1600" b="1" smtClean="0">
                <a:latin typeface="municipal_lviv_106"/>
              </a:rPr>
              <a:t>Наукова, 94/ 1,2,3,4,6,</a:t>
            </a:r>
          </a:p>
          <a:p>
            <a:r>
              <a:rPr lang="uk-UA" sz="1600" b="1" smtClean="0">
                <a:latin typeface="municipal_lviv_106"/>
              </a:rPr>
              <a:t>Симоненка, 11/5</a:t>
            </a:r>
          </a:p>
          <a:p>
            <a:r>
              <a:rPr lang="uk-UA" sz="1600" b="1" smtClean="0">
                <a:latin typeface="municipal_lviv_106"/>
              </a:rPr>
              <a:t>Симоненка, 7/2</a:t>
            </a:r>
          </a:p>
          <a:p>
            <a:r>
              <a:rPr lang="uk-UA" sz="1600" b="1" smtClean="0">
                <a:latin typeface="municipal_lviv_106"/>
              </a:rPr>
              <a:t>Наукова, 44/1,2,3,4,, </a:t>
            </a:r>
          </a:p>
          <a:p>
            <a:r>
              <a:rPr lang="uk-UA" sz="1600" b="1" smtClean="0">
                <a:latin typeface="municipal_lviv_106"/>
              </a:rPr>
              <a:t>Наукова, 64/1,3,2</a:t>
            </a:r>
          </a:p>
          <a:p>
            <a:r>
              <a:rPr lang="uk-UA" sz="1600" b="1" smtClean="0">
                <a:latin typeface="municipal_lviv_106"/>
              </a:rPr>
              <a:t>Наукова, 76/5</a:t>
            </a:r>
          </a:p>
          <a:p>
            <a:r>
              <a:rPr lang="uk-UA" sz="1600" b="1" smtClean="0">
                <a:latin typeface="municipal_lviv_106"/>
              </a:rPr>
              <a:t>Наукова, 54/5</a:t>
            </a:r>
          </a:p>
          <a:p>
            <a:r>
              <a:rPr lang="uk-UA" sz="1600" b="1" smtClean="0">
                <a:latin typeface="municipal_lviv_106"/>
              </a:rPr>
              <a:t>Наукова, 48/2</a:t>
            </a:r>
          </a:p>
          <a:p>
            <a:r>
              <a:rPr lang="uk-UA" sz="1600" b="1" smtClean="0">
                <a:latin typeface="municipal_lviv_106"/>
              </a:rPr>
              <a:t>Наукова, 52/1,2,</a:t>
            </a:r>
          </a:p>
          <a:p>
            <a:endParaRPr lang="uk-UA" sz="1600" b="1" smtClean="0">
              <a:latin typeface="municipal_lviv_106"/>
            </a:endParaRPr>
          </a:p>
          <a:p>
            <a:endParaRPr lang="uk-UA" sz="1600" b="1" smtClean="0">
              <a:latin typeface="municipal_lviv_106"/>
            </a:endParaRPr>
          </a:p>
          <a:p>
            <a:endParaRPr lang="uk-UA" sz="1600" b="1" smtClean="0">
              <a:latin typeface="municipal_lviv_106"/>
            </a:endParaRPr>
          </a:p>
          <a:p>
            <a:endParaRPr lang="uk-UA" sz="1600" b="1" smtClean="0">
              <a:latin typeface="municipal_lviv_106"/>
            </a:endParaRPr>
          </a:p>
          <a:p>
            <a:endParaRPr lang="uk-UA" sz="1600" b="1" smtClean="0">
              <a:latin typeface="municipal_lviv_106"/>
            </a:endParaRPr>
          </a:p>
          <a:p>
            <a:endParaRPr lang="uk-UA" sz="1600" b="1" smtClean="0">
              <a:latin typeface="municipal_lviv_106"/>
            </a:endParaRPr>
          </a:p>
          <a:p>
            <a:endParaRPr lang="ru-RU" sz="1600" b="1"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1870646" y="0"/>
            <a:ext cx="10318179" cy="1606550"/>
          </a:xfrm>
        </p:spPr>
        <p:txBody>
          <a:bodyPr/>
          <a:lstStyle/>
          <a:p>
            <a:r>
              <a:rPr lang="uk-UA" sz="2800" smtClean="0">
                <a:latin typeface="municipal_lviv_106"/>
              </a:rPr>
              <a:t>Вул. Наукова, 116/4</a:t>
            </a:r>
            <a:endParaRPr lang="uk-UA" sz="2400" smtClean="0">
              <a:latin typeface="municipal_lviv_106"/>
            </a:endParaRPr>
          </a:p>
        </p:txBody>
      </p:sp>
      <p:pic>
        <p:nvPicPr>
          <p:cNvPr id="35843" name="Picture 7"/>
          <p:cNvPicPr>
            <a:picLocks noChangeAspect="1" noChangeArrowheads="1"/>
          </p:cNvPicPr>
          <p:nvPr/>
        </p:nvPicPr>
        <p:blipFill>
          <a:blip r:embed="rId2" cstate="print"/>
          <a:srcRect/>
          <a:stretch>
            <a:fillRect/>
          </a:stretch>
        </p:blipFill>
        <p:spPr bwMode="auto">
          <a:xfrm>
            <a:off x="2710745" y="1268414"/>
            <a:ext cx="3959251" cy="5113337"/>
          </a:xfrm>
          <a:prstGeom prst="rect">
            <a:avLst/>
          </a:prstGeom>
          <a:noFill/>
          <a:ln w="38100" cmpd="tri">
            <a:solidFill>
              <a:schemeClr val="tx1"/>
            </a:solidFill>
            <a:miter lim="800000"/>
            <a:headEnd/>
            <a:tailEnd/>
          </a:ln>
        </p:spPr>
      </p:pic>
      <p:pic>
        <p:nvPicPr>
          <p:cNvPr id="35844" name="Picture 8"/>
          <p:cNvPicPr>
            <a:picLocks noChangeAspect="1" noChangeArrowheads="1"/>
          </p:cNvPicPr>
          <p:nvPr/>
        </p:nvPicPr>
        <p:blipFill>
          <a:blip r:embed="rId3" cstate="print"/>
          <a:srcRect/>
          <a:stretch>
            <a:fillRect/>
          </a:stretch>
        </p:blipFill>
        <p:spPr bwMode="auto">
          <a:xfrm>
            <a:off x="7342920" y="1268414"/>
            <a:ext cx="4031201" cy="5113337"/>
          </a:xfrm>
          <a:prstGeom prst="rect">
            <a:avLst/>
          </a:prstGeom>
          <a:noFill/>
          <a:ln w="38100" cmpd="tri">
            <a:solidFill>
              <a:schemeClr val="tx1"/>
            </a:solidFill>
            <a:miter lim="800000"/>
            <a:headEnd/>
            <a:tailEnd/>
          </a:ln>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p:txBody>
          <a:bodyPr/>
          <a:lstStyle/>
          <a:p>
            <a:r>
              <a:rPr lang="uk-UA" sz="2800" smtClean="0">
                <a:latin typeface="municipal_lviv_106"/>
              </a:rPr>
              <a:t>вул. В.Великого, 103</a:t>
            </a:r>
            <a:endParaRPr lang="uk-UA" sz="2400" smtClean="0">
              <a:latin typeface="municipal_lviv_106"/>
            </a:endParaRPr>
          </a:p>
        </p:txBody>
      </p:sp>
      <p:pic>
        <p:nvPicPr>
          <p:cNvPr id="36867" name="Содержимое 6" descr="В.Великого, 103  заміна каналізаційних труб у підвалі(за кошти міського бюджету) в2015р.jpg"/>
          <p:cNvPicPr>
            <a:picLocks noGrp="1" noChangeAspect="1"/>
          </p:cNvPicPr>
          <p:nvPr>
            <p:ph sz="half" idx="1"/>
          </p:nvPr>
        </p:nvPicPr>
        <p:blipFill>
          <a:blip r:embed="rId2" cstate="print"/>
          <a:srcRect/>
          <a:stretch>
            <a:fillRect/>
          </a:stretch>
        </p:blipFill>
        <p:spPr>
          <a:xfrm>
            <a:off x="2554152" y="1657351"/>
            <a:ext cx="4409985" cy="4411663"/>
          </a:xfrm>
        </p:spPr>
      </p:pic>
      <p:pic>
        <p:nvPicPr>
          <p:cNvPr id="36868" name="Содержимое 7" descr="В.В103 (2).jpg"/>
          <p:cNvPicPr>
            <a:picLocks noGrp="1" noChangeAspect="1"/>
          </p:cNvPicPr>
          <p:nvPr>
            <p:ph sz="half" idx="2"/>
          </p:nvPr>
        </p:nvPicPr>
        <p:blipFill>
          <a:blip r:embed="rId3" cstate="print"/>
          <a:srcRect/>
          <a:stretch>
            <a:fillRect/>
          </a:stretch>
        </p:blipFill>
        <p:spPr>
          <a:xfrm>
            <a:off x="7167284" y="1657351"/>
            <a:ext cx="4412100" cy="4411663"/>
          </a:xfrm>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lstStyle/>
          <a:p>
            <a:r>
              <a:rPr lang="uk-UA" smtClean="0">
                <a:latin typeface="municipal_lviv_106"/>
              </a:rPr>
              <a:t>В.Великого, 103 </a:t>
            </a:r>
            <a:endParaRPr lang="ru-RU" smtClean="0">
              <a:latin typeface="municipal_lviv_106"/>
            </a:endParaRPr>
          </a:p>
        </p:txBody>
      </p:sp>
      <p:pic>
        <p:nvPicPr>
          <p:cNvPr id="37891" name="Содержимое 6" descr="103.jpg"/>
          <p:cNvPicPr>
            <a:picLocks noGrp="1" noChangeAspect="1"/>
          </p:cNvPicPr>
          <p:nvPr>
            <p:ph sz="half" idx="1"/>
          </p:nvPr>
        </p:nvPicPr>
        <p:blipFill>
          <a:blip r:embed="rId2" cstate="print"/>
          <a:srcRect/>
          <a:stretch>
            <a:fillRect/>
          </a:stretch>
        </p:blipFill>
        <p:spPr>
          <a:xfrm>
            <a:off x="2255779" y="1417639"/>
            <a:ext cx="4606784" cy="4708525"/>
          </a:xfrm>
        </p:spPr>
      </p:pic>
      <p:pic>
        <p:nvPicPr>
          <p:cNvPr id="37892" name="Содержимое 7" descr="20160215_125650.jpg"/>
          <p:cNvPicPr>
            <a:picLocks noGrp="1" noChangeAspect="1"/>
          </p:cNvPicPr>
          <p:nvPr>
            <p:ph sz="half" idx="2"/>
          </p:nvPr>
        </p:nvPicPr>
        <p:blipFill>
          <a:blip r:embed="rId3" cstate="print"/>
          <a:srcRect/>
          <a:stretch>
            <a:fillRect/>
          </a:stretch>
        </p:blipFill>
        <p:spPr>
          <a:xfrm>
            <a:off x="7150355" y="1417639"/>
            <a:ext cx="4037548" cy="4708525"/>
          </a:xfrm>
        </p:spPr>
      </p:pic>
      <p:sp>
        <p:nvSpPr>
          <p:cNvPr id="9" name="Овал 8"/>
          <p:cNvSpPr/>
          <p:nvPr/>
        </p:nvSpPr>
        <p:spPr>
          <a:xfrm>
            <a:off x="4845905" y="2349500"/>
            <a:ext cx="1055942" cy="2735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10" name="Овал 9"/>
          <p:cNvSpPr/>
          <p:nvPr/>
        </p:nvSpPr>
        <p:spPr>
          <a:xfrm rot="14359039">
            <a:off x="8469153" y="1812343"/>
            <a:ext cx="542925" cy="3646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1870646" y="-42863"/>
            <a:ext cx="10318179" cy="1417638"/>
          </a:xfrm>
        </p:spPr>
        <p:txBody>
          <a:bodyPr/>
          <a:lstStyle/>
          <a:p>
            <a:r>
              <a:rPr lang="uk-UA" sz="2300" smtClean="0">
                <a:latin typeface="municipal_lviv_106"/>
              </a:rPr>
              <a:t>вул. В.Великого, 91/5 п</a:t>
            </a:r>
            <a:br>
              <a:rPr lang="uk-UA" sz="2300" smtClean="0">
                <a:latin typeface="municipal_lviv_106"/>
              </a:rPr>
            </a:br>
            <a:endParaRPr lang="uk-UA" sz="2300" smtClean="0">
              <a:latin typeface="municipal_lviv_106"/>
            </a:endParaRPr>
          </a:p>
        </p:txBody>
      </p:sp>
      <p:pic>
        <p:nvPicPr>
          <p:cNvPr id="38915" name="Picture 9"/>
          <p:cNvPicPr>
            <a:picLocks noChangeAspect="1" noChangeArrowheads="1"/>
          </p:cNvPicPr>
          <p:nvPr/>
        </p:nvPicPr>
        <p:blipFill>
          <a:blip r:embed="rId2" cstate="print"/>
          <a:srcRect/>
          <a:stretch>
            <a:fillRect/>
          </a:stretch>
        </p:blipFill>
        <p:spPr bwMode="auto">
          <a:xfrm>
            <a:off x="1870646" y="944564"/>
            <a:ext cx="4606784" cy="2592387"/>
          </a:xfrm>
          <a:prstGeom prst="rect">
            <a:avLst/>
          </a:prstGeom>
          <a:noFill/>
          <a:ln w="38100" cmpd="tri">
            <a:solidFill>
              <a:schemeClr val="tx1"/>
            </a:solidFill>
            <a:miter lim="800000"/>
            <a:headEnd/>
            <a:tailEnd/>
          </a:ln>
        </p:spPr>
      </p:pic>
      <p:pic>
        <p:nvPicPr>
          <p:cNvPr id="38916" name="Picture 10"/>
          <p:cNvPicPr>
            <a:picLocks noChangeAspect="1" noChangeArrowheads="1"/>
          </p:cNvPicPr>
          <p:nvPr/>
        </p:nvPicPr>
        <p:blipFill>
          <a:blip r:embed="rId3" cstate="print"/>
          <a:srcRect/>
          <a:stretch>
            <a:fillRect/>
          </a:stretch>
        </p:blipFill>
        <p:spPr bwMode="auto">
          <a:xfrm>
            <a:off x="6102877" y="3644900"/>
            <a:ext cx="5455346" cy="3068638"/>
          </a:xfrm>
          <a:prstGeom prst="rect">
            <a:avLst/>
          </a:prstGeom>
          <a:noFill/>
          <a:ln w="38100" cmpd="tri">
            <a:solidFill>
              <a:schemeClr val="tx1"/>
            </a:solid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номера слайда 5"/>
          <p:cNvSpPr>
            <a:spLocks noGrp="1"/>
          </p:cNvSpPr>
          <p:nvPr>
            <p:ph type="sldNum" sz="quarter" idx="16"/>
          </p:nvPr>
        </p:nvSpPr>
        <p:spPr/>
        <p:txBody>
          <a:bodyPr/>
          <a:lstStyle/>
          <a:p>
            <a:pPr>
              <a:defRPr/>
            </a:pPr>
            <a:fld id="{B0379045-06B7-400D-899B-59546778630E}" type="slidenum">
              <a:rPr lang="uk-UA"/>
              <a:pPr>
                <a:defRPr/>
              </a:pPr>
              <a:t>3</a:t>
            </a:fld>
            <a:endParaRPr lang="uk-UA"/>
          </a:p>
        </p:txBody>
      </p:sp>
      <p:sp>
        <p:nvSpPr>
          <p:cNvPr id="11267" name="Заголовок 1"/>
          <p:cNvSpPr>
            <a:spLocks noGrp="1"/>
          </p:cNvSpPr>
          <p:nvPr>
            <p:ph type="title"/>
          </p:nvPr>
        </p:nvSpPr>
        <p:spPr>
          <a:xfrm>
            <a:off x="7653990" y="2349501"/>
            <a:ext cx="4534835" cy="1349375"/>
          </a:xfrm>
        </p:spPr>
        <p:txBody>
          <a:bodyPr/>
          <a:lstStyle/>
          <a:p>
            <a:pPr algn="ctr" eaLnBrk="1" hangingPunct="1"/>
            <a:r>
              <a:rPr lang="uk-UA" sz="4400" b="1" smtClean="0">
                <a:solidFill>
                  <a:schemeClr val="tx1"/>
                </a:solidFill>
                <a:latin typeface="Calibri" pitchFamily="34" charset="0"/>
              </a:rPr>
              <a:t>Звіт ЛКП</a:t>
            </a:r>
            <a:br>
              <a:rPr lang="uk-UA" sz="4400" b="1" smtClean="0">
                <a:solidFill>
                  <a:schemeClr val="tx1"/>
                </a:solidFill>
                <a:latin typeface="Calibri" pitchFamily="34" charset="0"/>
              </a:rPr>
            </a:br>
            <a:r>
              <a:rPr lang="uk-UA" sz="4400" b="1" smtClean="0">
                <a:solidFill>
                  <a:schemeClr val="tx1"/>
                </a:solidFill>
                <a:latin typeface="Calibri" pitchFamily="34" charset="0"/>
              </a:rPr>
              <a:t>ПІВДЕННЕ</a:t>
            </a:r>
            <a:r>
              <a:rPr lang="uk-UA" sz="2800" b="1" smtClean="0">
                <a:solidFill>
                  <a:schemeClr val="tx1"/>
                </a:solidFill>
                <a:latin typeface="Calibri" pitchFamily="34" charset="0"/>
              </a:rPr>
              <a:t/>
            </a:r>
            <a:br>
              <a:rPr lang="uk-UA" sz="2800" b="1" smtClean="0">
                <a:solidFill>
                  <a:schemeClr val="tx1"/>
                </a:solidFill>
                <a:latin typeface="Calibri" pitchFamily="34" charset="0"/>
              </a:rPr>
            </a:br>
            <a:endParaRPr lang="ru-RU" sz="2800" b="1" smtClean="0">
              <a:solidFill>
                <a:schemeClr val="tx1"/>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1910853" y="-28575"/>
            <a:ext cx="10241999" cy="1196975"/>
          </a:xfrm>
        </p:spPr>
        <p:txBody>
          <a:bodyPr/>
          <a:lstStyle/>
          <a:p>
            <a:r>
              <a:rPr lang="uk-UA" sz="2800" smtClean="0">
                <a:latin typeface="municipal_lviv_106"/>
              </a:rPr>
              <a:t>вул. Наукова, 44/4 </a:t>
            </a:r>
            <a:br>
              <a:rPr lang="uk-UA" sz="2800" smtClean="0">
                <a:latin typeface="municipal_lviv_106"/>
              </a:rPr>
            </a:br>
            <a:endParaRPr lang="uk-UA" sz="2800" smtClean="0">
              <a:latin typeface="municipal_lviv_106"/>
            </a:endParaRPr>
          </a:p>
        </p:txBody>
      </p:sp>
      <p:pic>
        <p:nvPicPr>
          <p:cNvPr id="39939" name="Picture 9"/>
          <p:cNvPicPr>
            <a:picLocks noChangeAspect="1" noChangeArrowheads="1"/>
          </p:cNvPicPr>
          <p:nvPr/>
        </p:nvPicPr>
        <p:blipFill>
          <a:blip r:embed="rId2" cstate="print"/>
          <a:srcRect/>
          <a:stretch>
            <a:fillRect/>
          </a:stretch>
        </p:blipFill>
        <p:spPr bwMode="auto">
          <a:xfrm>
            <a:off x="2169019" y="1412875"/>
            <a:ext cx="5173902" cy="3311525"/>
          </a:xfrm>
          <a:prstGeom prst="rect">
            <a:avLst/>
          </a:prstGeom>
          <a:noFill/>
          <a:ln w="38100" cmpd="tri">
            <a:solidFill>
              <a:schemeClr val="tx1"/>
            </a:solidFill>
            <a:miter lim="800000"/>
            <a:headEnd/>
            <a:tailEnd/>
          </a:ln>
        </p:spPr>
      </p:pic>
      <p:pic>
        <p:nvPicPr>
          <p:cNvPr id="39940" name="Picture 10"/>
          <p:cNvPicPr>
            <a:picLocks noChangeAspect="1" noChangeArrowheads="1"/>
          </p:cNvPicPr>
          <p:nvPr/>
        </p:nvPicPr>
        <p:blipFill>
          <a:blip r:embed="rId3" cstate="print"/>
          <a:srcRect/>
          <a:stretch>
            <a:fillRect/>
          </a:stretch>
        </p:blipFill>
        <p:spPr bwMode="auto">
          <a:xfrm>
            <a:off x="7776725" y="1935163"/>
            <a:ext cx="3749757" cy="37528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2554153" y="0"/>
            <a:ext cx="9025232" cy="1143000"/>
          </a:xfrm>
        </p:spPr>
        <p:txBody>
          <a:bodyPr/>
          <a:lstStyle/>
          <a:p>
            <a:r>
              <a:rPr lang="uk-UA" sz="2800" smtClean="0">
                <a:latin typeface="municipal_lviv_106"/>
              </a:rPr>
              <a:t>Вул. Наукова, 44/1</a:t>
            </a:r>
            <a:endParaRPr lang="ru-RU" sz="2800" smtClean="0">
              <a:latin typeface="municipal_lviv_106"/>
            </a:endParaRPr>
          </a:p>
        </p:txBody>
      </p:sp>
      <p:sp>
        <p:nvSpPr>
          <p:cNvPr id="40963" name="Rectangle 3"/>
          <p:cNvSpPr>
            <a:spLocks noGrp="1"/>
          </p:cNvSpPr>
          <p:nvPr>
            <p:ph type="body" idx="1"/>
          </p:nvPr>
        </p:nvSpPr>
        <p:spPr/>
        <p:txBody>
          <a:bodyPr/>
          <a:lstStyle/>
          <a:p>
            <a:endParaRPr lang="ru-RU" smtClean="0">
              <a:latin typeface="municipal_lviv_106"/>
            </a:endParaRPr>
          </a:p>
        </p:txBody>
      </p:sp>
      <p:pic>
        <p:nvPicPr>
          <p:cNvPr id="40964" name="Picture 6"/>
          <p:cNvPicPr>
            <a:picLocks noChangeAspect="1" noChangeArrowheads="1"/>
          </p:cNvPicPr>
          <p:nvPr/>
        </p:nvPicPr>
        <p:blipFill>
          <a:blip r:embed="rId2" cstate="print"/>
          <a:srcRect/>
          <a:stretch>
            <a:fillRect/>
          </a:stretch>
        </p:blipFill>
        <p:spPr bwMode="auto">
          <a:xfrm>
            <a:off x="1982801" y="908050"/>
            <a:ext cx="5247966" cy="2952750"/>
          </a:xfrm>
          <a:prstGeom prst="rect">
            <a:avLst/>
          </a:prstGeom>
          <a:noFill/>
          <a:ln w="38100" cmpd="tri">
            <a:solidFill>
              <a:schemeClr val="tx1"/>
            </a:solidFill>
            <a:miter lim="800000"/>
            <a:headEnd/>
            <a:tailEnd/>
          </a:ln>
        </p:spPr>
      </p:pic>
      <p:pic>
        <p:nvPicPr>
          <p:cNvPr id="40965" name="Picture 7"/>
          <p:cNvPicPr>
            <a:picLocks noChangeAspect="1" noChangeArrowheads="1"/>
          </p:cNvPicPr>
          <p:nvPr/>
        </p:nvPicPr>
        <p:blipFill>
          <a:blip r:embed="rId3" cstate="print"/>
          <a:srcRect/>
          <a:stretch>
            <a:fillRect/>
          </a:stretch>
        </p:blipFill>
        <p:spPr bwMode="auto">
          <a:xfrm>
            <a:off x="6454153" y="3860800"/>
            <a:ext cx="5328379" cy="2997200"/>
          </a:xfrm>
          <a:prstGeom prst="rect">
            <a:avLst/>
          </a:prstGeom>
          <a:noFill/>
          <a:ln w="38100" cmpd="tri">
            <a:solidFill>
              <a:schemeClr val="tx1"/>
            </a:solidFill>
            <a:miter lim="800000"/>
            <a:headEnd/>
            <a:tailEnd/>
          </a:ln>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2351005" y="0"/>
            <a:ext cx="9025232" cy="1143000"/>
          </a:xfrm>
        </p:spPr>
        <p:txBody>
          <a:bodyPr/>
          <a:lstStyle/>
          <a:p>
            <a:r>
              <a:rPr lang="uk-UA" sz="2800" smtClean="0">
                <a:latin typeface="municipal_lviv_106"/>
              </a:rPr>
              <a:t>Кульпарківська, 125</a:t>
            </a:r>
            <a:endParaRPr lang="ru-RU" sz="2800" smtClean="0">
              <a:latin typeface="municipal_lviv_106"/>
            </a:endParaRPr>
          </a:p>
        </p:txBody>
      </p:sp>
      <p:sp>
        <p:nvSpPr>
          <p:cNvPr id="41987" name="Rectangle 3"/>
          <p:cNvSpPr>
            <a:spLocks noGrp="1"/>
          </p:cNvSpPr>
          <p:nvPr>
            <p:ph type="body" idx="1"/>
          </p:nvPr>
        </p:nvSpPr>
        <p:spPr/>
        <p:txBody>
          <a:bodyPr/>
          <a:lstStyle/>
          <a:p>
            <a:endParaRPr lang="ru-RU" smtClean="0">
              <a:latin typeface="municipal_lviv_106"/>
            </a:endParaRPr>
          </a:p>
        </p:txBody>
      </p:sp>
      <p:pic>
        <p:nvPicPr>
          <p:cNvPr id="41988" name="Picture 6"/>
          <p:cNvPicPr>
            <a:picLocks noChangeAspect="1" noChangeArrowheads="1"/>
          </p:cNvPicPr>
          <p:nvPr/>
        </p:nvPicPr>
        <p:blipFill>
          <a:blip r:embed="rId2" cstate="print"/>
          <a:srcRect/>
          <a:stretch>
            <a:fillRect/>
          </a:stretch>
        </p:blipFill>
        <p:spPr bwMode="auto">
          <a:xfrm>
            <a:off x="2818666" y="1628775"/>
            <a:ext cx="3275747" cy="3887788"/>
          </a:xfrm>
          <a:prstGeom prst="rect">
            <a:avLst/>
          </a:prstGeom>
          <a:noFill/>
          <a:ln w="38100" cmpd="tri">
            <a:solidFill>
              <a:schemeClr val="tx1"/>
            </a:solidFill>
            <a:miter lim="800000"/>
            <a:headEnd/>
            <a:tailEnd/>
          </a:ln>
        </p:spPr>
      </p:pic>
      <p:pic>
        <p:nvPicPr>
          <p:cNvPr id="41989" name="Picture 7"/>
          <p:cNvPicPr>
            <a:picLocks noChangeAspect="1" noChangeArrowheads="1"/>
          </p:cNvPicPr>
          <p:nvPr/>
        </p:nvPicPr>
        <p:blipFill>
          <a:blip r:embed="rId3" cstate="print"/>
          <a:srcRect/>
          <a:stretch>
            <a:fillRect/>
          </a:stretch>
        </p:blipFill>
        <p:spPr bwMode="auto">
          <a:xfrm>
            <a:off x="6674229" y="2924175"/>
            <a:ext cx="4702009" cy="3060700"/>
          </a:xfrm>
          <a:prstGeom prst="rect">
            <a:avLst/>
          </a:prstGeom>
          <a:noFill/>
          <a:ln w="38100" cmpd="tri">
            <a:solidFill>
              <a:schemeClr val="tx1"/>
            </a:solidFill>
            <a:miter lim="800000"/>
            <a:headEnd/>
            <a:tailEnd/>
          </a:ln>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p:txBody>
          <a:bodyPr/>
          <a:lstStyle/>
          <a:p>
            <a:r>
              <a:rPr lang="uk-UA" sz="2800" smtClean="0">
                <a:latin typeface="municipal_lviv_106"/>
              </a:rPr>
              <a:t>Кульпарківська, 125</a:t>
            </a:r>
            <a:endParaRPr lang="ru-RU" sz="2800" smtClean="0">
              <a:latin typeface="municipal_lviv_106"/>
            </a:endParaRPr>
          </a:p>
        </p:txBody>
      </p:sp>
      <p:pic>
        <p:nvPicPr>
          <p:cNvPr id="43011" name="Содержимое 7" descr="20160215_142700.jpg"/>
          <p:cNvPicPr>
            <a:picLocks noGrp="1" noChangeAspect="1"/>
          </p:cNvPicPr>
          <p:nvPr>
            <p:ph sz="half" idx="1"/>
          </p:nvPr>
        </p:nvPicPr>
        <p:blipFill>
          <a:blip r:embed="rId2" cstate="print"/>
          <a:srcRect/>
          <a:stretch>
            <a:fillRect/>
          </a:stretch>
        </p:blipFill>
        <p:spPr>
          <a:xfrm>
            <a:off x="2554152" y="1417639"/>
            <a:ext cx="4403636" cy="4708525"/>
          </a:xfrm>
        </p:spPr>
      </p:pic>
      <p:pic>
        <p:nvPicPr>
          <p:cNvPr id="43012" name="Содержимое 8" descr="20160215_142947.jpg"/>
          <p:cNvPicPr>
            <a:picLocks noGrp="1" noChangeAspect="1"/>
          </p:cNvPicPr>
          <p:nvPr>
            <p:ph sz="half" idx="2"/>
          </p:nvPr>
        </p:nvPicPr>
        <p:blipFill>
          <a:blip r:embed="rId3" cstate="print"/>
          <a:srcRect/>
          <a:stretch>
            <a:fillRect/>
          </a:stretch>
        </p:blipFill>
        <p:spPr>
          <a:xfrm>
            <a:off x="7245579" y="1417639"/>
            <a:ext cx="4031201" cy="4708525"/>
          </a:xfrm>
        </p:spPr>
      </p:pic>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lstStyle/>
          <a:p>
            <a:r>
              <a:rPr lang="uk-UA" sz="2800" smtClean="0">
                <a:latin typeface="municipal_lviv_106"/>
              </a:rPr>
              <a:t>Вул. В.Великого, 63/2п .</a:t>
            </a:r>
            <a:endParaRPr lang="ru-RU" sz="2800" smtClean="0">
              <a:latin typeface="municipal_lviv_106"/>
            </a:endParaRPr>
          </a:p>
        </p:txBody>
      </p:sp>
      <p:pic>
        <p:nvPicPr>
          <p:cNvPr id="44035" name="Содержимое 11" descr="63....2.jpg"/>
          <p:cNvPicPr>
            <a:picLocks noGrp="1" noChangeAspect="1"/>
          </p:cNvPicPr>
          <p:nvPr>
            <p:ph sz="half" idx="1"/>
          </p:nvPr>
        </p:nvPicPr>
        <p:blipFill>
          <a:blip r:embed="rId2" cstate="print"/>
          <a:srcRect/>
          <a:stretch>
            <a:fillRect/>
          </a:stretch>
        </p:blipFill>
        <p:spPr>
          <a:xfrm>
            <a:off x="2892730" y="1600200"/>
            <a:ext cx="3969833" cy="2044700"/>
          </a:xfrm>
        </p:spPr>
      </p:pic>
      <p:pic>
        <p:nvPicPr>
          <p:cNvPr id="44036" name="Содержимое 12" descr="63.. - копия.jpg"/>
          <p:cNvPicPr>
            <a:picLocks noGrp="1" noChangeAspect="1"/>
          </p:cNvPicPr>
          <p:nvPr>
            <p:ph sz="half" idx="2"/>
          </p:nvPr>
        </p:nvPicPr>
        <p:blipFill>
          <a:blip r:embed="rId3" cstate="print"/>
          <a:srcRect/>
          <a:stretch>
            <a:fillRect/>
          </a:stretch>
        </p:blipFill>
        <p:spPr>
          <a:xfrm>
            <a:off x="7150355" y="1600200"/>
            <a:ext cx="4088335" cy="2044700"/>
          </a:xfrm>
        </p:spPr>
      </p:pic>
      <p:pic>
        <p:nvPicPr>
          <p:cNvPr id="44037" name="Содержимое 12" descr="63.. - копия.jpg"/>
          <p:cNvPicPr>
            <a:picLocks noChangeAspect="1"/>
          </p:cNvPicPr>
          <p:nvPr/>
        </p:nvPicPr>
        <p:blipFill>
          <a:blip r:embed="rId4" cstate="print"/>
          <a:srcRect/>
          <a:stretch>
            <a:fillRect/>
          </a:stretch>
        </p:blipFill>
        <p:spPr bwMode="auto">
          <a:xfrm>
            <a:off x="2892730" y="3860800"/>
            <a:ext cx="3969833" cy="2376488"/>
          </a:xfrm>
          <a:prstGeom prst="rect">
            <a:avLst/>
          </a:prstGeom>
          <a:noFill/>
          <a:ln w="9525">
            <a:noFill/>
            <a:miter lim="800000"/>
            <a:headEnd/>
            <a:tailEnd/>
          </a:ln>
        </p:spPr>
      </p:pic>
      <p:pic>
        <p:nvPicPr>
          <p:cNvPr id="44038" name="Содержимое 12" descr="63.. - копия.jpg"/>
          <p:cNvPicPr>
            <a:picLocks noChangeAspect="1"/>
          </p:cNvPicPr>
          <p:nvPr/>
        </p:nvPicPr>
        <p:blipFill>
          <a:blip r:embed="rId5" cstate="print"/>
          <a:srcRect/>
          <a:stretch>
            <a:fillRect/>
          </a:stretch>
        </p:blipFill>
        <p:spPr bwMode="auto">
          <a:xfrm>
            <a:off x="7150355" y="3860800"/>
            <a:ext cx="4088335" cy="23764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uk-UA" sz="2800" smtClean="0">
                <a:latin typeface="municipal_lviv_106"/>
              </a:rPr>
              <a:t>Вул. Кульпарківська, 117</a:t>
            </a:r>
            <a:endParaRPr lang="ru-RU" sz="2800" smtClean="0">
              <a:latin typeface="municipal_lviv_106"/>
            </a:endParaRPr>
          </a:p>
        </p:txBody>
      </p:sp>
      <p:pic>
        <p:nvPicPr>
          <p:cNvPr id="45059" name="Содержимое 11" descr="63....2.jpg"/>
          <p:cNvPicPr>
            <a:picLocks noGrp="1" noChangeAspect="1"/>
          </p:cNvPicPr>
          <p:nvPr>
            <p:ph sz="half" idx="1"/>
          </p:nvPr>
        </p:nvPicPr>
        <p:blipFill>
          <a:blip r:embed="rId2" cstate="print"/>
          <a:srcRect/>
          <a:stretch>
            <a:fillRect/>
          </a:stretch>
        </p:blipFill>
        <p:spPr>
          <a:xfrm>
            <a:off x="2892730" y="1727201"/>
            <a:ext cx="3969833" cy="2062163"/>
          </a:xfrm>
        </p:spPr>
      </p:pic>
      <p:pic>
        <p:nvPicPr>
          <p:cNvPr id="45060" name="Содержимое 12" descr="63.. - копия.jpg"/>
          <p:cNvPicPr>
            <a:picLocks noGrp="1" noChangeAspect="1"/>
          </p:cNvPicPr>
          <p:nvPr>
            <p:ph sz="half" idx="2"/>
          </p:nvPr>
        </p:nvPicPr>
        <p:blipFill>
          <a:blip r:embed="rId3" cstate="print"/>
          <a:srcRect/>
          <a:stretch>
            <a:fillRect/>
          </a:stretch>
        </p:blipFill>
        <p:spPr>
          <a:xfrm>
            <a:off x="7150355" y="1700213"/>
            <a:ext cx="4088335" cy="2089150"/>
          </a:xfrm>
        </p:spPr>
      </p:pic>
      <p:pic>
        <p:nvPicPr>
          <p:cNvPr id="45061" name="Содержимое 12" descr="63.. - копия.jpg"/>
          <p:cNvPicPr>
            <a:picLocks noChangeAspect="1"/>
          </p:cNvPicPr>
          <p:nvPr/>
        </p:nvPicPr>
        <p:blipFill>
          <a:blip r:embed="rId4" cstate="print"/>
          <a:srcRect/>
          <a:stretch>
            <a:fillRect/>
          </a:stretch>
        </p:blipFill>
        <p:spPr bwMode="auto">
          <a:xfrm>
            <a:off x="2892730" y="4125914"/>
            <a:ext cx="3969833" cy="2111375"/>
          </a:xfrm>
          <a:prstGeom prst="rect">
            <a:avLst/>
          </a:prstGeom>
          <a:noFill/>
          <a:ln w="9525">
            <a:noFill/>
            <a:miter lim="800000"/>
            <a:headEnd/>
            <a:tailEnd/>
          </a:ln>
        </p:spPr>
      </p:pic>
      <p:pic>
        <p:nvPicPr>
          <p:cNvPr id="45062" name="Содержимое 12" descr="63.. - копия.jpg"/>
          <p:cNvPicPr>
            <a:picLocks noChangeAspect="1"/>
          </p:cNvPicPr>
          <p:nvPr/>
        </p:nvPicPr>
        <p:blipFill>
          <a:blip r:embed="rId5" cstate="print"/>
          <a:srcRect/>
          <a:stretch>
            <a:fillRect/>
          </a:stretch>
        </p:blipFill>
        <p:spPr bwMode="auto">
          <a:xfrm>
            <a:off x="7150355" y="4125914"/>
            <a:ext cx="4088335" cy="21113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r>
              <a:rPr lang="uk-UA" sz="2800" smtClean="0">
                <a:latin typeface="municipal_lviv_106"/>
              </a:rPr>
              <a:t>Вул. Кульпарківська, 117/1п .</a:t>
            </a:r>
            <a:endParaRPr lang="ru-RU" sz="2800" smtClean="0">
              <a:latin typeface="municipal_lviv_106"/>
            </a:endParaRPr>
          </a:p>
        </p:txBody>
      </p:sp>
      <p:pic>
        <p:nvPicPr>
          <p:cNvPr id="46083" name="Содержимое 7" descr="117............1.jpg"/>
          <p:cNvPicPr>
            <a:picLocks noGrp="1" noChangeAspect="1"/>
          </p:cNvPicPr>
          <p:nvPr>
            <p:ph sz="half" idx="1"/>
          </p:nvPr>
        </p:nvPicPr>
        <p:blipFill>
          <a:blip r:embed="rId2" cstate="print"/>
          <a:srcRect/>
          <a:stretch>
            <a:fillRect/>
          </a:stretch>
        </p:blipFill>
        <p:spPr>
          <a:xfrm>
            <a:off x="2554152" y="1600201"/>
            <a:ext cx="4403636" cy="4525963"/>
          </a:xfrm>
        </p:spPr>
      </p:pic>
      <p:pic>
        <p:nvPicPr>
          <p:cNvPr id="46084" name="Содержимое 8" descr="Н74....1.jpg"/>
          <p:cNvPicPr>
            <a:picLocks noGrp="1" noChangeAspect="1"/>
          </p:cNvPicPr>
          <p:nvPr>
            <p:ph sz="half" idx="2"/>
          </p:nvPr>
        </p:nvPicPr>
        <p:blipFill>
          <a:blip r:embed="rId3" cstate="print"/>
          <a:srcRect/>
          <a:stretch>
            <a:fillRect/>
          </a:stretch>
        </p:blipFill>
        <p:spPr>
          <a:xfrm>
            <a:off x="7245580" y="1600201"/>
            <a:ext cx="3840750" cy="4525963"/>
          </a:xfrm>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2554153" y="0"/>
            <a:ext cx="9025232" cy="1143000"/>
          </a:xfrm>
        </p:spPr>
        <p:txBody>
          <a:bodyPr/>
          <a:lstStyle/>
          <a:p>
            <a:r>
              <a:rPr lang="uk-UA" sz="2800" smtClean="0">
                <a:latin typeface="municipal_lviv_106"/>
              </a:rPr>
              <a:t>Вул. В.Великого, 109</a:t>
            </a:r>
            <a:endParaRPr lang="ru-RU" sz="2800" smtClean="0">
              <a:latin typeface="municipal_lviv_106"/>
            </a:endParaRPr>
          </a:p>
        </p:txBody>
      </p:sp>
      <p:sp>
        <p:nvSpPr>
          <p:cNvPr id="47107" name="Rectangle 3"/>
          <p:cNvSpPr>
            <a:spLocks noGrp="1"/>
          </p:cNvSpPr>
          <p:nvPr>
            <p:ph type="body" idx="1"/>
          </p:nvPr>
        </p:nvSpPr>
        <p:spPr/>
        <p:txBody>
          <a:bodyPr/>
          <a:lstStyle/>
          <a:p>
            <a:endParaRPr lang="ru-RU" smtClean="0">
              <a:latin typeface="municipal_lviv_106"/>
            </a:endParaRPr>
          </a:p>
        </p:txBody>
      </p:sp>
      <p:pic>
        <p:nvPicPr>
          <p:cNvPr id="47108" name="Picture 8"/>
          <p:cNvPicPr>
            <a:picLocks noChangeAspect="1" noChangeArrowheads="1"/>
          </p:cNvPicPr>
          <p:nvPr/>
        </p:nvPicPr>
        <p:blipFill>
          <a:blip r:embed="rId2" cstate="print"/>
          <a:srcRect/>
          <a:stretch>
            <a:fillRect/>
          </a:stretch>
        </p:blipFill>
        <p:spPr bwMode="auto">
          <a:xfrm>
            <a:off x="2554152" y="1228725"/>
            <a:ext cx="4799350" cy="3536950"/>
          </a:xfrm>
          <a:prstGeom prst="rect">
            <a:avLst/>
          </a:prstGeom>
          <a:noFill/>
          <a:ln w="9525">
            <a:noFill/>
            <a:miter lim="800000"/>
            <a:headEnd/>
            <a:tailEnd/>
          </a:ln>
        </p:spPr>
      </p:pic>
      <p:pic>
        <p:nvPicPr>
          <p:cNvPr id="47109" name="Picture 9"/>
          <p:cNvPicPr>
            <a:picLocks noChangeAspect="1" noChangeArrowheads="1"/>
          </p:cNvPicPr>
          <p:nvPr/>
        </p:nvPicPr>
        <p:blipFill>
          <a:blip r:embed="rId3" cstate="print"/>
          <a:srcRect/>
          <a:stretch>
            <a:fillRect/>
          </a:stretch>
        </p:blipFill>
        <p:spPr bwMode="auto">
          <a:xfrm>
            <a:off x="6780034" y="2997200"/>
            <a:ext cx="4799350" cy="31242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p:txBody>
          <a:bodyPr/>
          <a:lstStyle/>
          <a:p>
            <a:r>
              <a:rPr lang="uk-UA" sz="2800" smtClean="0">
                <a:latin typeface="municipal_lviv_106"/>
              </a:rPr>
              <a:t>Вул. Наукова, 116 /3</a:t>
            </a:r>
            <a:endParaRPr lang="ru-RU" sz="2800" smtClean="0">
              <a:latin typeface="municipal_lviv_106"/>
            </a:endParaRPr>
          </a:p>
        </p:txBody>
      </p:sp>
      <p:sp>
        <p:nvSpPr>
          <p:cNvPr id="48131" name="Rectangle 3"/>
          <p:cNvSpPr>
            <a:spLocks noGrp="1"/>
          </p:cNvSpPr>
          <p:nvPr>
            <p:ph type="body" idx="1"/>
          </p:nvPr>
        </p:nvSpPr>
        <p:spPr/>
        <p:txBody>
          <a:bodyPr/>
          <a:lstStyle/>
          <a:p>
            <a:endParaRPr lang="ru-RU" smtClean="0">
              <a:latin typeface="municipal_lviv_106"/>
            </a:endParaRPr>
          </a:p>
        </p:txBody>
      </p:sp>
      <p:pic>
        <p:nvPicPr>
          <p:cNvPr id="48132" name="Picture 7"/>
          <p:cNvPicPr>
            <a:picLocks noChangeAspect="1" noChangeArrowheads="1"/>
          </p:cNvPicPr>
          <p:nvPr/>
        </p:nvPicPr>
        <p:blipFill>
          <a:blip r:embed="rId2" cstate="print"/>
          <a:srcRect/>
          <a:stretch>
            <a:fillRect/>
          </a:stretch>
        </p:blipFill>
        <p:spPr bwMode="auto">
          <a:xfrm>
            <a:off x="2734022" y="2060575"/>
            <a:ext cx="3239773" cy="3240088"/>
          </a:xfrm>
          <a:prstGeom prst="rect">
            <a:avLst/>
          </a:prstGeom>
          <a:noFill/>
          <a:ln w="9525">
            <a:noFill/>
            <a:miter lim="800000"/>
            <a:headEnd/>
            <a:tailEnd/>
          </a:ln>
        </p:spPr>
      </p:pic>
      <p:pic>
        <p:nvPicPr>
          <p:cNvPr id="48133" name="Picture 8"/>
          <p:cNvPicPr>
            <a:picLocks noChangeAspect="1" noChangeArrowheads="1"/>
          </p:cNvPicPr>
          <p:nvPr/>
        </p:nvPicPr>
        <p:blipFill>
          <a:blip r:embed="rId3" cstate="print"/>
          <a:srcRect/>
          <a:stretch>
            <a:fillRect/>
          </a:stretch>
        </p:blipFill>
        <p:spPr bwMode="auto">
          <a:xfrm>
            <a:off x="6189639" y="2781301"/>
            <a:ext cx="5614054" cy="31591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p:txBody>
          <a:bodyPr/>
          <a:lstStyle/>
          <a:p>
            <a:r>
              <a:rPr lang="uk-UA" smtClean="0">
                <a:latin typeface="municipal_lviv_106"/>
              </a:rPr>
              <a:t>Вул. В.Великого, 103 </a:t>
            </a:r>
            <a:endParaRPr lang="ru-RU" smtClean="0">
              <a:latin typeface="municipal_lviv_106"/>
            </a:endParaRPr>
          </a:p>
        </p:txBody>
      </p:sp>
      <p:sp>
        <p:nvSpPr>
          <p:cNvPr id="49155" name="Rectangle 3"/>
          <p:cNvSpPr>
            <a:spLocks noGrp="1"/>
          </p:cNvSpPr>
          <p:nvPr>
            <p:ph type="body" idx="1"/>
          </p:nvPr>
        </p:nvSpPr>
        <p:spPr/>
        <p:txBody>
          <a:bodyPr/>
          <a:lstStyle/>
          <a:p>
            <a:endParaRPr lang="ru-RU" smtClean="0">
              <a:latin typeface="municipal_lviv_106"/>
            </a:endParaRPr>
          </a:p>
        </p:txBody>
      </p:sp>
      <p:pic>
        <p:nvPicPr>
          <p:cNvPr id="49156" name="Picture 4"/>
          <p:cNvPicPr>
            <a:picLocks noChangeAspect="1" noChangeArrowheads="1"/>
          </p:cNvPicPr>
          <p:nvPr/>
        </p:nvPicPr>
        <p:blipFill>
          <a:blip r:embed="rId2" cstate="print"/>
          <a:srcRect/>
          <a:stretch>
            <a:fillRect/>
          </a:stretch>
        </p:blipFill>
        <p:spPr bwMode="auto">
          <a:xfrm>
            <a:off x="2063213" y="1376364"/>
            <a:ext cx="4991916" cy="2809875"/>
          </a:xfrm>
          <a:prstGeom prst="rect">
            <a:avLst/>
          </a:prstGeom>
          <a:noFill/>
          <a:ln w="38100" cmpd="tri">
            <a:solidFill>
              <a:schemeClr val="tx1"/>
            </a:solid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5999188" y="3500439"/>
            <a:ext cx="5434184" cy="2486025"/>
          </a:xfrm>
          <a:prstGeom prst="rect">
            <a:avLst/>
          </a:prstGeom>
          <a:noFill/>
          <a:ln w="38100" cmpd="tri">
            <a:solidFill>
              <a:schemeClr val="tx1"/>
            </a:solid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2158438" y="260350"/>
            <a:ext cx="9473850" cy="1143000"/>
          </a:xfrm>
        </p:spPr>
        <p:txBody>
          <a:bodyPr>
            <a:normAutofit fontScale="90000"/>
          </a:bodyPr>
          <a:lstStyle/>
          <a:p>
            <a:pPr algn="ctr">
              <a:defRPr/>
            </a:pPr>
            <a:r>
              <a:rPr lang="uk-UA" sz="4200" b="1" dirty="0" smtClean="0">
                <a:effectLst>
                  <a:outerShdw blurRad="38100" dist="38100" dir="2700000" algn="tl">
                    <a:srgbClr val="000000">
                      <a:alpha val="43137"/>
                    </a:srgbClr>
                  </a:outerShdw>
                </a:effectLst>
                <a:latin typeface="municipal_lviv_106"/>
              </a:rPr>
              <a:t>Зміст презентації:</a:t>
            </a:r>
            <a:br>
              <a:rPr lang="uk-UA" sz="4200" b="1" dirty="0" smtClean="0">
                <a:effectLst>
                  <a:outerShdw blurRad="38100" dist="38100" dir="2700000" algn="tl">
                    <a:srgbClr val="000000">
                      <a:alpha val="43137"/>
                    </a:srgbClr>
                  </a:outerShdw>
                </a:effectLst>
                <a:latin typeface="municipal_lviv_106"/>
              </a:rPr>
            </a:br>
            <a:endParaRPr lang="uk-UA" sz="4200" b="1" dirty="0" smtClean="0">
              <a:effectLst>
                <a:outerShdw blurRad="38100" dist="38100" dir="2700000" algn="tl">
                  <a:srgbClr val="000000">
                    <a:alpha val="43137"/>
                  </a:srgbClr>
                </a:outerShdw>
              </a:effectLst>
              <a:latin typeface="municipal_lviv_106"/>
            </a:endParaRPr>
          </a:p>
        </p:txBody>
      </p:sp>
      <p:sp>
        <p:nvSpPr>
          <p:cNvPr id="12291" name="Содержимое 2"/>
          <p:cNvSpPr>
            <a:spLocks noGrp="1"/>
          </p:cNvSpPr>
          <p:nvPr>
            <p:ph idx="1"/>
          </p:nvPr>
        </p:nvSpPr>
        <p:spPr>
          <a:xfrm>
            <a:off x="526913" y="1916114"/>
            <a:ext cx="11661912" cy="4022725"/>
          </a:xfrm>
        </p:spPr>
        <p:txBody>
          <a:bodyPr/>
          <a:lstStyle/>
          <a:p>
            <a:pPr marL="0" indent="0">
              <a:buFont typeface="Wingdings 3" pitchFamily="18" charset="2"/>
              <a:buNone/>
            </a:pPr>
            <a:r>
              <a:rPr lang="uk-UA" sz="4000" dirty="0" smtClean="0">
                <a:latin typeface="Arial" pitchFamily="34" charset="0"/>
                <a:cs typeface="Arial" pitchFamily="34" charset="0"/>
              </a:rPr>
              <a:t>1. </a:t>
            </a:r>
            <a:r>
              <a:rPr lang="uk-UA" sz="3600" b="1" dirty="0" smtClean="0">
                <a:latin typeface="Arial" pitchFamily="34" charset="0"/>
                <a:cs typeface="Arial" pitchFamily="34" charset="0"/>
              </a:rPr>
              <a:t>Виконані роботи  за 2017 рік</a:t>
            </a:r>
          </a:p>
          <a:p>
            <a:pPr marL="0" indent="0">
              <a:buFont typeface="Wingdings 3" pitchFamily="18" charset="2"/>
              <a:buNone/>
            </a:pPr>
            <a:r>
              <a:rPr lang="uk-UA" sz="4000" dirty="0" smtClean="0">
                <a:latin typeface="Arial" pitchFamily="34" charset="0"/>
                <a:cs typeface="Arial" pitchFamily="34" charset="0"/>
              </a:rPr>
              <a:t>   </a:t>
            </a:r>
          </a:p>
          <a:p>
            <a:pPr marL="0" indent="0">
              <a:buFont typeface="Wingdings 3" pitchFamily="18" charset="2"/>
              <a:buNone/>
            </a:pPr>
            <a:r>
              <a:rPr lang="uk-UA" sz="4000" dirty="0" smtClean="0">
                <a:latin typeface="Arial" pitchFamily="34" charset="0"/>
                <a:cs typeface="Arial" pitchFamily="34" charset="0"/>
              </a:rPr>
              <a:t> 2. </a:t>
            </a:r>
            <a:r>
              <a:rPr lang="uk-UA" sz="4000" b="1" dirty="0" smtClean="0">
                <a:latin typeface="Arial" pitchFamily="34" charset="0"/>
                <a:cs typeface="Arial" pitchFamily="34" charset="0"/>
              </a:rPr>
              <a:t>Доходи та витрати ЛКП</a:t>
            </a:r>
          </a:p>
          <a:p>
            <a:pPr marL="0" indent="0">
              <a:buFont typeface="Wingdings 3" pitchFamily="18" charset="2"/>
              <a:buNone/>
            </a:pPr>
            <a:r>
              <a:rPr lang="uk-UA" sz="4000" dirty="0" smtClean="0">
                <a:latin typeface="Arial" pitchFamily="34" charset="0"/>
                <a:cs typeface="Arial" pitchFamily="34" charset="0"/>
              </a:rPr>
              <a:t>    </a:t>
            </a:r>
          </a:p>
          <a:p>
            <a:pPr marL="0" indent="0">
              <a:buFont typeface="Wingdings 3" pitchFamily="18" charset="2"/>
              <a:buNone/>
            </a:pPr>
            <a:r>
              <a:rPr lang="uk-UA" sz="4000" dirty="0" smtClean="0">
                <a:latin typeface="Arial" pitchFamily="34" charset="0"/>
                <a:cs typeface="Arial" pitchFamily="34" charset="0"/>
              </a:rPr>
              <a:t>3. </a:t>
            </a:r>
            <a:r>
              <a:rPr lang="uk-UA" sz="4000" b="1" dirty="0" smtClean="0">
                <a:latin typeface="Arial" pitchFamily="34" charset="0"/>
                <a:cs typeface="Arial" pitchFamily="34" charset="0"/>
              </a:rPr>
              <a:t>Плани на наступний рік</a:t>
            </a:r>
            <a:endParaRPr lang="uk-UA" sz="4000" b="1"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r>
              <a:rPr lang="uk-UA" smtClean="0">
                <a:latin typeface="municipal_lviv_106"/>
              </a:rPr>
              <a:t>вул. Наукова, 114/1</a:t>
            </a:r>
            <a:endParaRPr lang="ru-RU" smtClean="0">
              <a:latin typeface="municipal_lviv_106"/>
            </a:endParaRPr>
          </a:p>
        </p:txBody>
      </p:sp>
      <p:pic>
        <p:nvPicPr>
          <p:cNvPr id="50179" name="Содержимое 6" descr="IMG_20150915_105835.jpg"/>
          <p:cNvPicPr>
            <a:picLocks noGrp="1" noChangeAspect="1"/>
          </p:cNvPicPr>
          <p:nvPr>
            <p:ph sz="half" idx="1"/>
          </p:nvPr>
        </p:nvPicPr>
        <p:blipFill>
          <a:blip r:embed="rId2" cstate="print"/>
          <a:srcRect/>
          <a:stretch>
            <a:fillRect/>
          </a:stretch>
        </p:blipFill>
        <p:spPr>
          <a:xfrm>
            <a:off x="3119154" y="1600200"/>
            <a:ext cx="4511558" cy="2476500"/>
          </a:xfrm>
        </p:spPr>
      </p:pic>
      <p:pic>
        <p:nvPicPr>
          <p:cNvPr id="50180" name="Содержимое 7" descr="IMG_20150915_105839.jpg"/>
          <p:cNvPicPr>
            <a:picLocks noGrp="1" noChangeAspect="1"/>
          </p:cNvPicPr>
          <p:nvPr>
            <p:ph sz="half" idx="2"/>
          </p:nvPr>
        </p:nvPicPr>
        <p:blipFill>
          <a:blip r:embed="rId3" cstate="print"/>
          <a:srcRect/>
          <a:stretch>
            <a:fillRect/>
          </a:stretch>
        </p:blipFill>
        <p:spPr>
          <a:xfrm>
            <a:off x="6477431" y="3500438"/>
            <a:ext cx="4412100" cy="2844800"/>
          </a:xfrm>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p:txBody>
          <a:bodyPr/>
          <a:lstStyle/>
          <a:p>
            <a:r>
              <a:rPr lang="uk-UA" smtClean="0">
                <a:latin typeface="municipal_lviv_106"/>
              </a:rPr>
              <a:t>Наукова, 44/1 </a:t>
            </a:r>
            <a:endParaRPr lang="ru-RU" smtClean="0">
              <a:latin typeface="municipal_lviv_106"/>
            </a:endParaRPr>
          </a:p>
        </p:txBody>
      </p:sp>
      <p:pic>
        <p:nvPicPr>
          <p:cNvPr id="51203" name="Объект 3"/>
          <p:cNvPicPr>
            <a:picLocks noGrp="1" noChangeAspect="1"/>
          </p:cNvPicPr>
          <p:nvPr>
            <p:ph idx="1"/>
          </p:nvPr>
        </p:nvPicPr>
        <p:blipFill>
          <a:blip r:embed="rId2" cstate="print"/>
          <a:srcRect/>
          <a:stretch>
            <a:fillRect/>
          </a:stretch>
        </p:blipFill>
        <p:spPr>
          <a:xfrm>
            <a:off x="2158438" y="1417639"/>
            <a:ext cx="7008574" cy="3451225"/>
          </a:xfrm>
        </p:spPr>
      </p:pic>
      <p:pic>
        <p:nvPicPr>
          <p:cNvPr id="51204" name="Объект 3"/>
          <p:cNvPicPr>
            <a:picLocks noChangeAspect="1"/>
          </p:cNvPicPr>
          <p:nvPr/>
        </p:nvPicPr>
        <p:blipFill>
          <a:blip r:embed="rId3" cstate="print"/>
          <a:srcRect/>
          <a:stretch>
            <a:fillRect/>
          </a:stretch>
        </p:blipFill>
        <p:spPr bwMode="auto">
          <a:xfrm>
            <a:off x="7150356" y="3289301"/>
            <a:ext cx="4598318" cy="34528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p:txBody>
          <a:bodyPr/>
          <a:lstStyle/>
          <a:p>
            <a:pPr algn="ctr"/>
            <a:r>
              <a:rPr lang="uk-UA" smtClean="0">
                <a:latin typeface="municipal_lviv_106"/>
              </a:rPr>
              <a:t>Встановлення лічильників </a:t>
            </a:r>
            <a:endParaRPr lang="ru-RU" smtClean="0">
              <a:latin typeface="municipal_lviv_106"/>
            </a:endParaRPr>
          </a:p>
        </p:txBody>
      </p:sp>
      <p:pic>
        <p:nvPicPr>
          <p:cNvPr id="52227" name="Объект 3"/>
          <p:cNvPicPr>
            <a:picLocks noGrp="1" noChangeAspect="1"/>
          </p:cNvPicPr>
          <p:nvPr>
            <p:ph idx="1"/>
          </p:nvPr>
        </p:nvPicPr>
        <p:blipFill>
          <a:blip r:embed="rId2" cstate="print"/>
          <a:srcRect/>
          <a:stretch>
            <a:fillRect/>
          </a:stretch>
        </p:blipFill>
        <p:spPr>
          <a:xfrm>
            <a:off x="3045092" y="1417638"/>
            <a:ext cx="8043354" cy="4525962"/>
          </a:xfrm>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4"/>
          <p:cNvSpPr>
            <a:spLocks noGrp="1"/>
          </p:cNvSpPr>
          <p:nvPr>
            <p:ph type="title"/>
          </p:nvPr>
        </p:nvSpPr>
        <p:spPr/>
        <p:txBody>
          <a:bodyPr/>
          <a:lstStyle/>
          <a:p>
            <a:pPr algn="ctr"/>
            <a:r>
              <a:rPr lang="uk-UA" smtClean="0">
                <a:latin typeface="municipal_lviv_106"/>
              </a:rPr>
              <a:t>РЕМОНТ </a:t>
            </a:r>
            <a:br>
              <a:rPr lang="uk-UA" smtClean="0">
                <a:latin typeface="municipal_lviv_106"/>
              </a:rPr>
            </a:br>
            <a:r>
              <a:rPr lang="uk-UA" smtClean="0">
                <a:latin typeface="municipal_lviv_106"/>
              </a:rPr>
              <a:t>ЕЛЕКТРОЩИТОВИХ </a:t>
            </a:r>
            <a:endParaRPr lang="ru-RU" smtClean="0">
              <a:latin typeface="municipal_lviv_106"/>
            </a:endParaRPr>
          </a:p>
        </p:txBody>
      </p:sp>
      <p:sp>
        <p:nvSpPr>
          <p:cNvPr id="53251" name="Объект 5"/>
          <p:cNvSpPr>
            <a:spLocks noGrp="1"/>
          </p:cNvSpPr>
          <p:nvPr>
            <p:ph idx="1"/>
          </p:nvPr>
        </p:nvSpPr>
        <p:spPr>
          <a:xfrm>
            <a:off x="2554153" y="1600200"/>
            <a:ext cx="9025232" cy="5068888"/>
          </a:xfrm>
        </p:spPr>
        <p:txBody>
          <a:bodyPr>
            <a:normAutofit fontScale="70000" lnSpcReduction="20000"/>
          </a:bodyPr>
          <a:lstStyle/>
          <a:p>
            <a:r>
              <a:rPr lang="uk-UA" smtClean="0">
                <a:latin typeface="municipal_lviv_106"/>
              </a:rPr>
              <a:t>В.Великого, 63/5</a:t>
            </a:r>
          </a:p>
          <a:p>
            <a:r>
              <a:rPr lang="uk-UA" smtClean="0">
                <a:latin typeface="municipal_lviv_106"/>
              </a:rPr>
              <a:t>В.Великого, 121/1</a:t>
            </a:r>
          </a:p>
          <a:p>
            <a:r>
              <a:rPr lang="uk-UA" smtClean="0">
                <a:latin typeface="municipal_lviv_106"/>
              </a:rPr>
              <a:t>В.Великого, 117</a:t>
            </a:r>
          </a:p>
          <a:p>
            <a:r>
              <a:rPr lang="uk-UA" smtClean="0">
                <a:latin typeface="municipal_lviv_106"/>
              </a:rPr>
              <a:t>Наукова, 48/2</a:t>
            </a:r>
          </a:p>
          <a:p>
            <a:r>
              <a:rPr lang="uk-UA" smtClean="0">
                <a:latin typeface="municipal_lviv_106"/>
              </a:rPr>
              <a:t>Симоненка, 11/5</a:t>
            </a:r>
          </a:p>
          <a:p>
            <a:r>
              <a:rPr lang="uk-UA" smtClean="0">
                <a:latin typeface="municipal_lviv_106"/>
              </a:rPr>
              <a:t>Наукова, 58/4</a:t>
            </a:r>
          </a:p>
          <a:p>
            <a:r>
              <a:rPr lang="uk-UA" smtClean="0">
                <a:latin typeface="municipal_lviv_106"/>
              </a:rPr>
              <a:t>Наукова, 56/4</a:t>
            </a:r>
          </a:p>
          <a:p>
            <a:r>
              <a:rPr lang="uk-UA" smtClean="0">
                <a:latin typeface="municipal_lviv_106"/>
              </a:rPr>
              <a:t>В.Великого, 83/5, 69/5</a:t>
            </a:r>
          </a:p>
          <a:p>
            <a:r>
              <a:rPr lang="uk-UA" smtClean="0">
                <a:latin typeface="municipal_lviv_106"/>
              </a:rPr>
              <a:t>Наукова, 44/2</a:t>
            </a:r>
          </a:p>
          <a:p>
            <a:r>
              <a:rPr lang="uk-UA" smtClean="0">
                <a:latin typeface="municipal_lviv_106"/>
              </a:rPr>
              <a:t>Наукова, 116/4</a:t>
            </a:r>
          </a:p>
          <a:p>
            <a:r>
              <a:rPr lang="uk-UA" smtClean="0">
                <a:latin typeface="municipal_lviv_106"/>
              </a:rPr>
              <a:t>Симоненка, 1/1</a:t>
            </a:r>
          </a:p>
          <a:p>
            <a:r>
              <a:rPr lang="uk-UA" smtClean="0">
                <a:latin typeface="municipal_lviv_106"/>
              </a:rPr>
              <a:t>Симоненка, 3</a:t>
            </a:r>
          </a:p>
          <a:p>
            <a:endParaRPr lang="uk-UA" smtClean="0">
              <a:latin typeface="municipal_lviv_106"/>
            </a:endParaRPr>
          </a:p>
          <a:p>
            <a:endParaRPr lang="ru-RU"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3"/>
          <p:cNvSpPr>
            <a:spLocks noGrp="1"/>
          </p:cNvSpPr>
          <p:nvPr>
            <p:ph type="title"/>
          </p:nvPr>
        </p:nvSpPr>
        <p:spPr>
          <a:xfrm>
            <a:off x="2194413" y="274638"/>
            <a:ext cx="9384971" cy="1143000"/>
          </a:xfrm>
        </p:spPr>
        <p:txBody>
          <a:bodyPr/>
          <a:lstStyle/>
          <a:p>
            <a:r>
              <a:rPr lang="uk-UA" smtClean="0">
                <a:latin typeface="municipal_lviv_106"/>
              </a:rPr>
              <a:t>В.Великого, 63/2</a:t>
            </a:r>
            <a:endParaRPr lang="ru-RU" smtClean="0">
              <a:latin typeface="municipal_lviv_106"/>
            </a:endParaRPr>
          </a:p>
        </p:txBody>
      </p:sp>
      <p:pic>
        <p:nvPicPr>
          <p:cNvPr id="54275" name="Объект 9"/>
          <p:cNvPicPr>
            <a:picLocks noGrp="1" noChangeAspect="1"/>
          </p:cNvPicPr>
          <p:nvPr>
            <p:ph sz="half" idx="2"/>
          </p:nvPr>
        </p:nvPicPr>
        <p:blipFill>
          <a:blip r:embed="rId2" cstate="print"/>
          <a:srcRect/>
          <a:stretch>
            <a:fillRect/>
          </a:stretch>
        </p:blipFill>
        <p:spPr>
          <a:xfrm>
            <a:off x="7584158" y="1773238"/>
            <a:ext cx="3597396" cy="4248150"/>
          </a:xfrm>
          <a:noFill/>
          <a:ln w="38100" cmpd="tri">
            <a:solidFill>
              <a:schemeClr val="tx1"/>
            </a:solidFill>
          </a:ln>
        </p:spPr>
      </p:pic>
      <p:pic>
        <p:nvPicPr>
          <p:cNvPr id="54276" name="Объект 8"/>
          <p:cNvPicPr>
            <a:picLocks noGrp="1" noChangeAspect="1"/>
          </p:cNvPicPr>
          <p:nvPr>
            <p:ph sz="half" idx="13"/>
          </p:nvPr>
        </p:nvPicPr>
        <p:blipFill>
          <a:blip r:embed="rId3" cstate="print"/>
          <a:srcRect/>
          <a:stretch>
            <a:fillRect/>
          </a:stretch>
        </p:blipFill>
        <p:spPr>
          <a:xfrm>
            <a:off x="2194413" y="1468439"/>
            <a:ext cx="4498861" cy="3298825"/>
          </a:xfrm>
          <a:noFill/>
          <a:ln w="38100" cmpd="tri">
            <a:solidFill>
              <a:schemeClr val="tx1"/>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a:xfrm>
            <a:off x="2194413" y="274638"/>
            <a:ext cx="9384971" cy="1143000"/>
          </a:xfrm>
        </p:spPr>
        <p:txBody>
          <a:bodyPr/>
          <a:lstStyle/>
          <a:p>
            <a:r>
              <a:rPr lang="uk-UA" smtClean="0">
                <a:latin typeface="municipal_lviv_106"/>
              </a:rPr>
              <a:t>Вул. Симоненка, 1 /2 п</a:t>
            </a:r>
            <a:endParaRPr lang="ru-RU" smtClean="0">
              <a:latin typeface="municipal_lviv_106"/>
            </a:endParaRPr>
          </a:p>
        </p:txBody>
      </p:sp>
      <p:pic>
        <p:nvPicPr>
          <p:cNvPr id="55299" name="Объект 6"/>
          <p:cNvPicPr>
            <a:picLocks noGrp="1" noChangeAspect="1"/>
          </p:cNvPicPr>
          <p:nvPr>
            <p:ph sz="half" idx="13"/>
          </p:nvPr>
        </p:nvPicPr>
        <p:blipFill>
          <a:blip r:embed="rId2" cstate="print"/>
          <a:srcRect/>
          <a:stretch>
            <a:fillRect/>
          </a:stretch>
        </p:blipFill>
        <p:spPr>
          <a:xfrm>
            <a:off x="2727674" y="1557338"/>
            <a:ext cx="4134890" cy="4094162"/>
          </a:xfrm>
          <a:noFill/>
          <a:ln w="38100" cmpd="tri">
            <a:solidFill>
              <a:schemeClr val="tx1"/>
            </a:solidFill>
          </a:ln>
        </p:spPr>
      </p:pic>
      <p:pic>
        <p:nvPicPr>
          <p:cNvPr id="55300" name="Объект 7"/>
          <p:cNvPicPr>
            <a:picLocks noGrp="1" noChangeAspect="1"/>
          </p:cNvPicPr>
          <p:nvPr>
            <p:ph sz="half" idx="2"/>
          </p:nvPr>
        </p:nvPicPr>
        <p:blipFill>
          <a:blip r:embed="rId3" cstate="print"/>
          <a:srcRect/>
          <a:stretch>
            <a:fillRect/>
          </a:stretch>
        </p:blipFill>
        <p:spPr>
          <a:xfrm>
            <a:off x="7245579" y="1557338"/>
            <a:ext cx="3665112" cy="410845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a:xfrm>
            <a:off x="2194413" y="274638"/>
            <a:ext cx="9384971" cy="1143000"/>
          </a:xfrm>
        </p:spPr>
        <p:txBody>
          <a:bodyPr/>
          <a:lstStyle/>
          <a:p>
            <a:r>
              <a:rPr lang="uk-UA" smtClean="0">
                <a:latin typeface="municipal_lviv_106"/>
              </a:rPr>
              <a:t>Вул. Наукова, 48/2 </a:t>
            </a:r>
            <a:endParaRPr lang="ru-RU" smtClean="0">
              <a:latin typeface="municipal_lviv_106"/>
            </a:endParaRPr>
          </a:p>
        </p:txBody>
      </p:sp>
      <p:pic>
        <p:nvPicPr>
          <p:cNvPr id="56323" name="Объект 6"/>
          <p:cNvPicPr>
            <a:picLocks noGrp="1" noChangeAspect="1"/>
          </p:cNvPicPr>
          <p:nvPr>
            <p:ph sz="half" idx="13"/>
          </p:nvPr>
        </p:nvPicPr>
        <p:blipFill>
          <a:blip r:embed="rId2" cstate="print"/>
          <a:srcRect/>
          <a:stretch>
            <a:fillRect/>
          </a:stretch>
        </p:blipFill>
        <p:spPr>
          <a:xfrm>
            <a:off x="2744603" y="1628775"/>
            <a:ext cx="3830169" cy="4176713"/>
          </a:xfrm>
          <a:noFill/>
          <a:ln w="38100" cmpd="tri">
            <a:solidFill>
              <a:schemeClr val="tx1"/>
            </a:solidFill>
          </a:ln>
        </p:spPr>
      </p:pic>
      <p:pic>
        <p:nvPicPr>
          <p:cNvPr id="56324" name="Объект 7"/>
          <p:cNvPicPr>
            <a:picLocks noGrp="1" noChangeAspect="1"/>
          </p:cNvPicPr>
          <p:nvPr>
            <p:ph sz="half" idx="2"/>
          </p:nvPr>
        </p:nvPicPr>
        <p:blipFill>
          <a:blip r:embed="rId3" cstate="print"/>
          <a:srcRect/>
          <a:stretch>
            <a:fillRect/>
          </a:stretch>
        </p:blipFill>
        <p:spPr>
          <a:xfrm>
            <a:off x="7438147" y="1628775"/>
            <a:ext cx="3375203" cy="4176713"/>
          </a:xfrm>
          <a:noFill/>
          <a:ln w="38100" cmpd="tri">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p:cNvSpPr>
            <a:spLocks noGrp="1"/>
          </p:cNvSpPr>
          <p:nvPr>
            <p:ph type="title"/>
          </p:nvPr>
        </p:nvSpPr>
        <p:spPr>
          <a:xfrm>
            <a:off x="2135162" y="274638"/>
            <a:ext cx="9382856" cy="1143000"/>
          </a:xfrm>
        </p:spPr>
        <p:txBody>
          <a:bodyPr/>
          <a:lstStyle/>
          <a:p>
            <a:pPr algn="ctr"/>
            <a:r>
              <a:rPr lang="uk-UA" sz="4000" smtClean="0">
                <a:latin typeface="municipal_lviv_106"/>
              </a:rPr>
              <a:t>В.Великого, 63/5</a:t>
            </a:r>
            <a:endParaRPr lang="ru-RU" sz="4000" smtClean="0">
              <a:latin typeface="municipal_lviv_106"/>
            </a:endParaRPr>
          </a:p>
        </p:txBody>
      </p:sp>
      <p:sp>
        <p:nvSpPr>
          <p:cNvPr id="57347" name="Текст 2"/>
          <p:cNvSpPr>
            <a:spLocks noGrp="1"/>
          </p:cNvSpPr>
          <p:nvPr>
            <p:ph type="body" idx="1"/>
          </p:nvPr>
        </p:nvSpPr>
        <p:spPr>
          <a:xfrm>
            <a:off x="2194413" y="1535113"/>
            <a:ext cx="4498861" cy="309562"/>
          </a:xfrm>
        </p:spPr>
        <p:txBody>
          <a:bodyPr>
            <a:normAutofit fontScale="40000" lnSpcReduction="20000"/>
          </a:bodyPr>
          <a:lstStyle/>
          <a:p>
            <a:pPr algn="ctr"/>
            <a:r>
              <a:rPr lang="uk-UA" smtClean="0">
                <a:latin typeface="municipal_lviv_106"/>
              </a:rPr>
              <a:t> </a:t>
            </a:r>
            <a:r>
              <a:rPr lang="uk-UA" sz="4000" smtClean="0">
                <a:latin typeface="municipal_lviv_106"/>
              </a:rPr>
              <a:t>ДО</a:t>
            </a:r>
            <a:r>
              <a:rPr lang="uk-UA" smtClean="0">
                <a:latin typeface="municipal_lviv_106"/>
              </a:rPr>
              <a:t> </a:t>
            </a:r>
            <a:endParaRPr lang="ru-RU" smtClean="0">
              <a:latin typeface="municipal_lviv_106"/>
            </a:endParaRPr>
          </a:p>
        </p:txBody>
      </p:sp>
      <p:sp>
        <p:nvSpPr>
          <p:cNvPr id="57348" name="Текст 3"/>
          <p:cNvSpPr>
            <a:spLocks noGrp="1"/>
          </p:cNvSpPr>
          <p:nvPr>
            <p:ph type="body" sz="quarter" idx="3"/>
          </p:nvPr>
        </p:nvSpPr>
        <p:spPr>
          <a:xfrm>
            <a:off x="7063594" y="1535113"/>
            <a:ext cx="4515790" cy="381000"/>
          </a:xfrm>
        </p:spPr>
        <p:txBody>
          <a:bodyPr>
            <a:normAutofit fontScale="55000" lnSpcReduction="20000"/>
          </a:bodyPr>
          <a:lstStyle/>
          <a:p>
            <a:pPr algn="ctr"/>
            <a:r>
              <a:rPr lang="uk-UA" sz="4000" smtClean="0">
                <a:latin typeface="municipal_lviv_106"/>
              </a:rPr>
              <a:t>ПІСЛЯ</a:t>
            </a:r>
            <a:r>
              <a:rPr lang="uk-UA" smtClean="0">
                <a:latin typeface="municipal_lviv_106"/>
              </a:rPr>
              <a:t> </a:t>
            </a:r>
            <a:endParaRPr lang="ru-RU" smtClean="0">
              <a:latin typeface="municipal_lviv_106"/>
            </a:endParaRPr>
          </a:p>
        </p:txBody>
      </p:sp>
      <p:pic>
        <p:nvPicPr>
          <p:cNvPr id="57349" name="Объект 7"/>
          <p:cNvPicPr>
            <a:picLocks noGrp="1" noChangeAspect="1"/>
          </p:cNvPicPr>
          <p:nvPr>
            <p:ph sz="half" idx="13"/>
          </p:nvPr>
        </p:nvPicPr>
        <p:blipFill>
          <a:blip r:embed="rId2" cstate="print"/>
          <a:srcRect/>
          <a:stretch>
            <a:fillRect/>
          </a:stretch>
        </p:blipFill>
        <p:spPr>
          <a:xfrm>
            <a:off x="2194413" y="2174875"/>
            <a:ext cx="4498861" cy="2530475"/>
          </a:xfrm>
          <a:noFill/>
          <a:ln w="38100" cmpd="tri">
            <a:solidFill>
              <a:schemeClr val="tx1"/>
            </a:solidFill>
          </a:ln>
        </p:spPr>
      </p:pic>
      <p:pic>
        <p:nvPicPr>
          <p:cNvPr id="57350" name="Объект 8"/>
          <p:cNvPicPr>
            <a:picLocks noGrp="1" noChangeAspect="1"/>
          </p:cNvPicPr>
          <p:nvPr>
            <p:ph sz="half" idx="2"/>
          </p:nvPr>
        </p:nvPicPr>
        <p:blipFill>
          <a:blip r:embed="rId3" cstate="print"/>
          <a:srcRect/>
          <a:stretch>
            <a:fillRect/>
          </a:stretch>
        </p:blipFill>
        <p:spPr>
          <a:xfrm>
            <a:off x="3982530" y="4238626"/>
            <a:ext cx="4500978" cy="2532063"/>
          </a:xfrm>
          <a:noFill/>
          <a:ln w="38100" cmpd="tri">
            <a:solidFill>
              <a:schemeClr val="tx1"/>
            </a:solidFill>
          </a:ln>
        </p:spPr>
      </p:pic>
      <p:pic>
        <p:nvPicPr>
          <p:cNvPr id="57351" name="Объект 8"/>
          <p:cNvPicPr>
            <a:picLocks noChangeAspect="1"/>
          </p:cNvPicPr>
          <p:nvPr/>
        </p:nvPicPr>
        <p:blipFill>
          <a:blip r:embed="rId4" cstate="print"/>
          <a:srcRect/>
          <a:stretch>
            <a:fillRect/>
          </a:stretch>
        </p:blipFill>
        <p:spPr bwMode="auto">
          <a:xfrm>
            <a:off x="7630713" y="1916114"/>
            <a:ext cx="3375205" cy="363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6"/>
          <p:cNvSpPr>
            <a:spLocks noGrp="1"/>
          </p:cNvSpPr>
          <p:nvPr>
            <p:ph type="title"/>
          </p:nvPr>
        </p:nvSpPr>
        <p:spPr/>
        <p:txBody>
          <a:bodyPr/>
          <a:lstStyle/>
          <a:p>
            <a:pPr algn="ctr"/>
            <a:r>
              <a:rPr lang="uk-UA" smtClean="0">
                <a:latin typeface="municipal_lviv_106"/>
              </a:rPr>
              <a:t>Наукова, 112 / 4 п </a:t>
            </a:r>
            <a:endParaRPr lang="ru-RU" smtClean="0">
              <a:latin typeface="municipal_lviv_106"/>
            </a:endParaRPr>
          </a:p>
        </p:txBody>
      </p:sp>
      <p:pic>
        <p:nvPicPr>
          <p:cNvPr id="58371" name="Объект 9"/>
          <p:cNvPicPr>
            <a:picLocks noGrp="1" noChangeAspect="1"/>
          </p:cNvPicPr>
          <p:nvPr>
            <p:ph sz="half" idx="1"/>
          </p:nvPr>
        </p:nvPicPr>
        <p:blipFill>
          <a:blip r:embed="rId2" cstate="print"/>
          <a:srcRect/>
          <a:stretch>
            <a:fillRect/>
          </a:stretch>
        </p:blipFill>
        <p:spPr>
          <a:xfrm>
            <a:off x="3104343" y="1628775"/>
            <a:ext cx="3565654" cy="4248150"/>
          </a:xfrm>
          <a:noFill/>
          <a:ln w="38100" cmpd="tri">
            <a:solidFill>
              <a:schemeClr val="tx1"/>
            </a:solidFill>
          </a:ln>
        </p:spPr>
      </p:pic>
      <p:pic>
        <p:nvPicPr>
          <p:cNvPr id="58372" name="Объект 10"/>
          <p:cNvPicPr>
            <a:picLocks noGrp="1" noChangeAspect="1"/>
          </p:cNvPicPr>
          <p:nvPr>
            <p:ph sz="half" idx="2"/>
          </p:nvPr>
        </p:nvPicPr>
        <p:blipFill>
          <a:blip r:embed="rId3" cstate="print"/>
          <a:srcRect/>
          <a:stretch>
            <a:fillRect/>
          </a:stretch>
        </p:blipFill>
        <p:spPr>
          <a:xfrm>
            <a:off x="7167284" y="1628775"/>
            <a:ext cx="4412100" cy="4248150"/>
          </a:xfrm>
          <a:noFill/>
          <a:ln w="38100" cmpd="tri">
            <a:solidFill>
              <a:schemeClr val="tx1"/>
            </a:solidFill>
          </a:ln>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a:noFill/>
          <a:ln w="38100" cmpd="tri">
            <a:solidFill>
              <a:schemeClr val="tx1"/>
            </a:solidFill>
          </a:ln>
        </p:spPr>
        <p:txBody>
          <a:bodyPr/>
          <a:lstStyle/>
          <a:p>
            <a:pPr algn="ctr"/>
            <a:r>
              <a:rPr lang="uk-UA" smtClean="0">
                <a:latin typeface="municipal_lviv_106"/>
              </a:rPr>
              <a:t>Симоненка, 11 / 5 п  </a:t>
            </a:r>
            <a:endParaRPr lang="ru-RU" smtClean="0">
              <a:latin typeface="municipal_lviv_106"/>
            </a:endParaRPr>
          </a:p>
        </p:txBody>
      </p:sp>
      <p:pic>
        <p:nvPicPr>
          <p:cNvPr id="59395" name="Объект 4"/>
          <p:cNvPicPr>
            <a:picLocks noGrp="1" noChangeAspect="1"/>
          </p:cNvPicPr>
          <p:nvPr>
            <p:ph sz="half" idx="1"/>
          </p:nvPr>
        </p:nvPicPr>
        <p:blipFill>
          <a:blip r:embed="rId2" cstate="print"/>
          <a:srcRect/>
          <a:stretch>
            <a:fillRect/>
          </a:stretch>
        </p:blipFill>
        <p:spPr>
          <a:xfrm>
            <a:off x="2734022" y="1579563"/>
            <a:ext cx="3840750" cy="4546600"/>
          </a:xfrm>
          <a:noFill/>
          <a:ln w="38100" cmpd="tri">
            <a:solidFill>
              <a:schemeClr val="tx1"/>
            </a:solidFill>
          </a:ln>
        </p:spPr>
      </p:pic>
      <p:pic>
        <p:nvPicPr>
          <p:cNvPr id="59396" name="Объект 5"/>
          <p:cNvPicPr>
            <a:picLocks noGrp="1" noChangeAspect="1"/>
          </p:cNvPicPr>
          <p:nvPr>
            <p:ph sz="half" idx="2"/>
          </p:nvPr>
        </p:nvPicPr>
        <p:blipFill>
          <a:blip r:embed="rId3" cstate="print"/>
          <a:srcRect/>
          <a:stretch>
            <a:fillRect/>
          </a:stretch>
        </p:blipFill>
        <p:spPr>
          <a:xfrm>
            <a:off x="7055130" y="1557339"/>
            <a:ext cx="4126425" cy="4524375"/>
          </a:xfrm>
          <a:noFill/>
          <a:ln w="38100" cmpd="tri">
            <a:solidFill>
              <a:schemeClr val="tx1"/>
            </a:solidFill>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413" y="274638"/>
            <a:ext cx="9384971" cy="1143000"/>
          </a:xfrm>
        </p:spPr>
        <p:txBody>
          <a:bodyPr>
            <a:normAutofit fontScale="90000"/>
          </a:bodyPr>
          <a:lstStyle/>
          <a:p>
            <a:pPr>
              <a:defRPr/>
            </a:pPr>
            <a:r>
              <a:rPr lang="uk-UA" dirty="0" smtClean="0"/>
              <a:t/>
            </a:r>
            <a:br>
              <a:rPr lang="uk-UA" dirty="0" smtClean="0"/>
            </a:br>
            <a:r>
              <a:rPr lang="uk-UA" sz="4400" b="1" dirty="0" smtClean="0">
                <a:latin typeface="Arial" pitchFamily="34" charset="0"/>
                <a:cs typeface="Arial" pitchFamily="34" charset="0"/>
              </a:rPr>
              <a:t>Територія обслуговування </a:t>
            </a:r>
            <a:r>
              <a:rPr lang="uk-UA" dirty="0" smtClean="0"/>
              <a:t/>
            </a:r>
            <a:br>
              <a:rPr lang="uk-UA" dirty="0" smtClean="0"/>
            </a:br>
            <a:endParaRPr lang="ru-RU" dirty="0"/>
          </a:p>
        </p:txBody>
      </p:sp>
      <p:pic>
        <p:nvPicPr>
          <p:cNvPr id="13315" name="Picture 2" descr="C:\Documents and Settings\User\Рабочий стол\Camera\Camera\IMG_20150219_154334.jpg"/>
          <p:cNvPicPr>
            <a:picLocks noGrp="1" noChangeAspect="1" noChangeArrowheads="1"/>
          </p:cNvPicPr>
          <p:nvPr>
            <p:ph sz="half" idx="13"/>
          </p:nvPr>
        </p:nvPicPr>
        <p:blipFill>
          <a:blip r:embed="rId2" cstate="print"/>
          <a:srcRect/>
          <a:stretch>
            <a:fillRect/>
          </a:stretch>
        </p:blipFill>
        <p:spPr>
          <a:xfrm>
            <a:off x="2190180" y="1125539"/>
            <a:ext cx="9664299" cy="5437187"/>
          </a:xfr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p:cNvSpPr>
            <a:spLocks noGrp="1"/>
          </p:cNvSpPr>
          <p:nvPr>
            <p:ph type="title"/>
          </p:nvPr>
        </p:nvSpPr>
        <p:spPr>
          <a:noFill/>
          <a:ln w="38100" cmpd="tri">
            <a:solidFill>
              <a:schemeClr val="tx1"/>
            </a:solidFill>
          </a:ln>
        </p:spPr>
        <p:txBody>
          <a:bodyPr/>
          <a:lstStyle/>
          <a:p>
            <a:pPr algn="ctr"/>
            <a:r>
              <a:rPr lang="uk-UA" smtClean="0">
                <a:latin typeface="municipal_lviv_106"/>
              </a:rPr>
              <a:t>В.Великого, 117  </a:t>
            </a:r>
            <a:endParaRPr lang="ru-RU" smtClean="0">
              <a:latin typeface="municipal_lviv_106"/>
            </a:endParaRPr>
          </a:p>
        </p:txBody>
      </p:sp>
      <p:pic>
        <p:nvPicPr>
          <p:cNvPr id="60419" name="Объект 4"/>
          <p:cNvPicPr>
            <a:picLocks noGrp="1" noChangeAspect="1"/>
          </p:cNvPicPr>
          <p:nvPr>
            <p:ph sz="half" idx="1"/>
          </p:nvPr>
        </p:nvPicPr>
        <p:blipFill>
          <a:blip r:embed="rId2" cstate="print"/>
          <a:srcRect/>
          <a:stretch>
            <a:fillRect/>
          </a:stretch>
        </p:blipFill>
        <p:spPr>
          <a:xfrm>
            <a:off x="2831362" y="1557339"/>
            <a:ext cx="3935975" cy="4524375"/>
          </a:xfrm>
          <a:noFill/>
          <a:ln w="38100" cmpd="tri">
            <a:solidFill>
              <a:schemeClr val="tx1"/>
            </a:solidFill>
          </a:ln>
        </p:spPr>
      </p:pic>
      <p:pic>
        <p:nvPicPr>
          <p:cNvPr id="60420" name="Объект 5"/>
          <p:cNvPicPr>
            <a:picLocks noGrp="1" noChangeAspect="1"/>
          </p:cNvPicPr>
          <p:nvPr>
            <p:ph sz="half" idx="2"/>
          </p:nvPr>
        </p:nvPicPr>
        <p:blipFill>
          <a:blip r:embed="rId3" cstate="print"/>
          <a:srcRect/>
          <a:stretch>
            <a:fillRect/>
          </a:stretch>
        </p:blipFill>
        <p:spPr>
          <a:xfrm>
            <a:off x="7055130" y="2205038"/>
            <a:ext cx="4126425" cy="2546350"/>
          </a:xfrm>
          <a:noFill/>
          <a:ln w="38100" cmpd="tri">
            <a:solidFill>
              <a:schemeClr val="tx1"/>
            </a:solidFill>
          </a:ln>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nvPr>
        </p:nvGraphicFramePr>
        <p:xfrm>
          <a:off x="2158438" y="981075"/>
          <a:ext cx="9420946" cy="5120472"/>
        </p:xfrm>
        <a:graphic>
          <a:graphicData uri="http://schemas.openxmlformats.org/drawingml/2006/table">
            <a:tbl>
              <a:tblPr firstRow="1" bandRow="1">
                <a:tableStyleId>{10A1B5D5-9B99-4C35-A422-299274C87663}</a:tableStyleId>
              </a:tblPr>
              <a:tblGrid>
                <a:gridCol w="4710473"/>
                <a:gridCol w="4710473"/>
              </a:tblGrid>
              <a:tr h="308606">
                <a:tc>
                  <a:txBody>
                    <a:bodyPr/>
                    <a:lstStyle/>
                    <a:p>
                      <a:pPr algn="ctr"/>
                      <a:r>
                        <a:rPr lang="uk-UA" sz="1800" dirty="0" smtClean="0"/>
                        <a:t>Адреса </a:t>
                      </a:r>
                      <a:endParaRPr lang="ru-RU" sz="1800" dirty="0"/>
                    </a:p>
                  </a:txBody>
                  <a:tcPr marL="121888" marR="121888" marT="45714" marB="45714"/>
                </a:tc>
                <a:tc>
                  <a:txBody>
                    <a:bodyPr/>
                    <a:lstStyle/>
                    <a:p>
                      <a:pPr algn="ctr"/>
                      <a:r>
                        <a:rPr lang="uk-UA" sz="1800" dirty="0" smtClean="0"/>
                        <a:t>Адреса</a:t>
                      </a:r>
                      <a:r>
                        <a:rPr lang="uk-UA" sz="1800" baseline="0" dirty="0" smtClean="0"/>
                        <a:t> </a:t>
                      </a:r>
                      <a:endParaRPr lang="ru-RU" sz="1800" dirty="0"/>
                    </a:p>
                  </a:txBody>
                  <a:tcPr marL="121888" marR="121888" marT="45714" marB="45714"/>
                </a:tc>
              </a:tr>
              <a:tr h="308606">
                <a:tc>
                  <a:txBody>
                    <a:bodyPr/>
                    <a:lstStyle/>
                    <a:p>
                      <a:pPr algn="ctr"/>
                      <a:r>
                        <a:rPr lang="uk-UA" sz="1800" dirty="0" smtClean="0"/>
                        <a:t>Наукова, 116</a:t>
                      </a:r>
                      <a:endParaRPr lang="ru-RU" sz="1800" dirty="0"/>
                    </a:p>
                  </a:txBody>
                  <a:tcPr marL="121888" marR="121888" marT="45714" marB="45714"/>
                </a:tc>
                <a:tc>
                  <a:txBody>
                    <a:bodyPr/>
                    <a:lstStyle/>
                    <a:p>
                      <a:pPr algn="ctr"/>
                      <a:r>
                        <a:rPr lang="uk-UA" sz="1800" dirty="0" smtClean="0"/>
                        <a:t>Наукова, 66</a:t>
                      </a:r>
                      <a:endParaRPr lang="ru-RU" sz="1800" dirty="0"/>
                    </a:p>
                  </a:txBody>
                  <a:tcPr marL="121888" marR="121888" marT="45714" marB="45714"/>
                </a:tc>
              </a:tr>
              <a:tr h="308606">
                <a:tc>
                  <a:txBody>
                    <a:bodyPr/>
                    <a:lstStyle/>
                    <a:p>
                      <a:pPr algn="ctr"/>
                      <a:r>
                        <a:rPr lang="uk-UA" sz="1800" dirty="0" smtClean="0"/>
                        <a:t>Наукова, 112</a:t>
                      </a:r>
                      <a:endParaRPr lang="ru-RU" sz="1800" dirty="0"/>
                    </a:p>
                  </a:txBody>
                  <a:tcPr marL="121888" marR="121888" marT="45714" marB="45714"/>
                </a:tc>
                <a:tc>
                  <a:txBody>
                    <a:bodyPr/>
                    <a:lstStyle/>
                    <a:p>
                      <a:pPr algn="ctr"/>
                      <a:r>
                        <a:rPr lang="uk-UA" sz="1800" dirty="0" smtClean="0"/>
                        <a:t>Наукова, 56</a:t>
                      </a:r>
                      <a:endParaRPr lang="ru-RU" sz="1800" dirty="0"/>
                    </a:p>
                  </a:txBody>
                  <a:tcPr marL="121888" marR="121888" marT="45714" marB="45714"/>
                </a:tc>
              </a:tr>
              <a:tr h="308606">
                <a:tc>
                  <a:txBody>
                    <a:bodyPr/>
                    <a:lstStyle/>
                    <a:p>
                      <a:pPr algn="ctr"/>
                      <a:r>
                        <a:rPr lang="uk-UA" sz="1800" dirty="0" smtClean="0"/>
                        <a:t>В.Великого, 125</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Наукова, 94</a:t>
                      </a:r>
                      <a:endParaRPr lang="ru-RU" sz="1800" dirty="0" smtClean="0"/>
                    </a:p>
                  </a:txBody>
                  <a:tcPr marL="121888" marR="121888" marT="45714" marB="45714"/>
                </a:tc>
              </a:tr>
              <a:tr h="308606">
                <a:tc>
                  <a:txBody>
                    <a:bodyPr/>
                    <a:lstStyle/>
                    <a:p>
                      <a:pPr algn="ctr"/>
                      <a:r>
                        <a:rPr lang="uk-UA" sz="1800" dirty="0" smtClean="0"/>
                        <a:t>Кульпарківська, 125</a:t>
                      </a:r>
                      <a:endParaRPr lang="ru-RU" sz="1800" dirty="0"/>
                    </a:p>
                  </a:txBody>
                  <a:tcPr marL="121888" marR="121888" marT="45714" marB="45714"/>
                </a:tc>
                <a:tc>
                  <a:txBody>
                    <a:bodyPr/>
                    <a:lstStyle/>
                    <a:p>
                      <a:pPr algn="ctr"/>
                      <a:r>
                        <a:rPr lang="uk-UA" sz="1800" dirty="0" smtClean="0"/>
                        <a:t>Наукова, 102</a:t>
                      </a:r>
                      <a:endParaRPr lang="ru-RU" sz="1800" dirty="0"/>
                    </a:p>
                  </a:txBody>
                  <a:tcPr marL="121888" marR="121888" marT="45714" marB="45714"/>
                </a:tc>
              </a:tr>
              <a:tr h="308606">
                <a:tc>
                  <a:txBody>
                    <a:bodyPr/>
                    <a:lstStyle/>
                    <a:p>
                      <a:pPr algn="ctr"/>
                      <a:r>
                        <a:rPr lang="uk-UA" sz="1800" dirty="0" smtClean="0"/>
                        <a:t>Симоненка, 3</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Наукова, 86</a:t>
                      </a:r>
                      <a:endParaRPr lang="ru-RU" sz="1800" dirty="0" smtClean="0"/>
                    </a:p>
                  </a:txBody>
                  <a:tcPr marL="121888" marR="121888" marT="45714" marB="45714"/>
                </a:tc>
              </a:tr>
              <a:tr h="308606">
                <a:tc>
                  <a:txBody>
                    <a:bodyPr/>
                    <a:lstStyle/>
                    <a:p>
                      <a:pPr algn="ctr"/>
                      <a:r>
                        <a:rPr lang="uk-UA" sz="1800" dirty="0" smtClean="0"/>
                        <a:t>В.Великого,</a:t>
                      </a:r>
                      <a:r>
                        <a:rPr lang="uk-UA" sz="1800" baseline="0" dirty="0" smtClean="0"/>
                        <a:t> 69</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Симоненка,</a:t>
                      </a:r>
                      <a:r>
                        <a:rPr lang="uk-UA" sz="1800" baseline="0" dirty="0" smtClean="0"/>
                        <a:t> 7</a:t>
                      </a:r>
                      <a:endParaRPr lang="ru-RU" sz="1800" dirty="0" smtClean="0"/>
                    </a:p>
                  </a:txBody>
                  <a:tcPr marL="121888" marR="121888" marT="45714" marB="45714"/>
                </a:tc>
              </a:tr>
              <a:tr h="308606">
                <a:tc>
                  <a:txBody>
                    <a:bodyPr/>
                    <a:lstStyle/>
                    <a:p>
                      <a:pPr algn="ctr"/>
                      <a:r>
                        <a:rPr lang="uk-UA" sz="1800" dirty="0" smtClean="0"/>
                        <a:t>В.Великого,</a:t>
                      </a:r>
                      <a:r>
                        <a:rPr lang="uk-UA" sz="1800" baseline="0" dirty="0" smtClean="0"/>
                        <a:t> 71</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Симоненка, 11</a:t>
                      </a:r>
                      <a:endParaRPr lang="ru-RU" sz="1800" dirty="0" smtClean="0"/>
                    </a:p>
                  </a:txBody>
                  <a:tcPr marL="121888" marR="121888" marT="45714" marB="45714"/>
                </a:tc>
              </a:tr>
              <a:tr h="308606">
                <a:tc>
                  <a:txBody>
                    <a:bodyPr/>
                    <a:lstStyle/>
                    <a:p>
                      <a:pPr algn="ctr"/>
                      <a:r>
                        <a:rPr lang="uk-UA" sz="1800" dirty="0" smtClean="0"/>
                        <a:t>В.Великого,</a:t>
                      </a:r>
                      <a:r>
                        <a:rPr lang="uk-UA" sz="1800" baseline="0" dirty="0" smtClean="0"/>
                        <a:t> 63</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Симоненка,9</a:t>
                      </a:r>
                      <a:endParaRPr lang="ru-RU" sz="1800" dirty="0" smtClean="0"/>
                    </a:p>
                  </a:txBody>
                  <a:tcPr marL="121888" marR="121888" marT="45714" marB="45714"/>
                </a:tc>
              </a:tr>
              <a:tr h="308606">
                <a:tc>
                  <a:txBody>
                    <a:bodyPr/>
                    <a:lstStyle/>
                    <a:p>
                      <a:pPr algn="ctr"/>
                      <a:r>
                        <a:rPr lang="uk-UA" sz="1800" dirty="0" smtClean="0"/>
                        <a:t>Наукова,</a:t>
                      </a:r>
                      <a:r>
                        <a:rPr lang="uk-UA" sz="1800" baseline="0" dirty="0" smtClean="0"/>
                        <a:t> 82</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В.Великого, 111,113,117,</a:t>
                      </a:r>
                      <a:endParaRPr lang="ru-RU" sz="1800" dirty="0" smtClean="0"/>
                    </a:p>
                  </a:txBody>
                  <a:tcPr marL="121888" marR="121888" marT="45714" marB="45714"/>
                </a:tc>
              </a:tr>
              <a:tr h="308606">
                <a:tc>
                  <a:txBody>
                    <a:bodyPr/>
                    <a:lstStyle/>
                    <a:p>
                      <a:pPr algn="ctr"/>
                      <a:r>
                        <a:rPr lang="uk-UA" sz="1800" dirty="0" smtClean="0"/>
                        <a:t>Наукова, 54</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В.Великого,</a:t>
                      </a:r>
                      <a:r>
                        <a:rPr lang="uk-UA" sz="1800" baseline="0" dirty="0" smtClean="0"/>
                        <a:t> 85а</a:t>
                      </a:r>
                      <a:endParaRPr lang="ru-RU" sz="1800" dirty="0" smtClean="0"/>
                    </a:p>
                  </a:txBody>
                  <a:tcPr marL="121888" marR="121888" marT="45714" marB="45714"/>
                </a:tc>
              </a:tr>
              <a:tr h="308606">
                <a:tc>
                  <a:txBody>
                    <a:bodyPr/>
                    <a:lstStyle/>
                    <a:p>
                      <a:pPr algn="ctr"/>
                      <a:r>
                        <a:rPr lang="uk-UA" sz="1800" dirty="0" smtClean="0"/>
                        <a:t>Наукова, 44</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В.Великого, 103</a:t>
                      </a:r>
                      <a:endParaRPr lang="ru-RU" sz="1800" dirty="0" smtClean="0"/>
                    </a:p>
                  </a:txBody>
                  <a:tcPr marL="121888" marR="121888" marT="45714" marB="45714"/>
                </a:tc>
              </a:tr>
              <a:tr h="308606">
                <a:tc>
                  <a:txBody>
                    <a:bodyPr/>
                    <a:lstStyle/>
                    <a:p>
                      <a:pPr algn="ctr"/>
                      <a:r>
                        <a:rPr lang="uk-UA" sz="1800" dirty="0" smtClean="0"/>
                        <a:t>В.Великого,91 </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В.Великого, 83</a:t>
                      </a:r>
                      <a:endParaRPr lang="ru-RU" sz="1800" dirty="0" smtClean="0"/>
                    </a:p>
                  </a:txBody>
                  <a:tcPr marL="121888" marR="121888" marT="45714" marB="45714"/>
                </a:tc>
              </a:tr>
              <a:tr h="308606">
                <a:tc>
                  <a:txBody>
                    <a:bodyPr/>
                    <a:lstStyle/>
                    <a:p>
                      <a:pPr algn="ctr"/>
                      <a:r>
                        <a:rPr lang="uk-UA" sz="1800" dirty="0" smtClean="0"/>
                        <a:t>Симоненка,20</a:t>
                      </a:r>
                      <a:endParaRPr lang="ru-RU" sz="1800" dirty="0"/>
                    </a:p>
                  </a:txBody>
                  <a:tcPr marL="121888" marR="121888"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t>В.Великого,</a:t>
                      </a:r>
                      <a:r>
                        <a:rPr lang="uk-UA" sz="1800" baseline="0" dirty="0" smtClean="0"/>
                        <a:t> 63</a:t>
                      </a:r>
                      <a:endParaRPr lang="ru-RU" sz="1800" dirty="0" smtClean="0"/>
                    </a:p>
                  </a:txBody>
                  <a:tcPr marL="121888" marR="121888" marT="45714" marB="45714"/>
                </a:tc>
              </a:tr>
            </a:tbl>
          </a:graphicData>
        </a:graphic>
      </p:graphicFrame>
      <p:sp>
        <p:nvSpPr>
          <p:cNvPr id="6" name="Rectangle 5"/>
          <p:cNvSpPr>
            <a:spLocks noGrp="1"/>
          </p:cNvSpPr>
          <p:nvPr>
            <p:ph type="title"/>
          </p:nvPr>
        </p:nvSpPr>
        <p:spPr>
          <a:xfrm>
            <a:off x="1870646" y="0"/>
            <a:ext cx="10318179" cy="1417638"/>
          </a:xfrm>
          <a:extLst>
            <a:ext uri="{909E8E84-426E-40DD-AFC4-6F175D3DCCD1}"/>
          </a:extLst>
        </p:spPr>
        <p:txBody>
          <a:bodyPr/>
          <a:lstStyle/>
          <a:p>
            <a:pPr algn="ctr">
              <a:defRPr/>
            </a:pPr>
            <a:r>
              <a:rPr lang="uk-UA" sz="2800" b="1" i="1" dirty="0" smtClean="0">
                <a:effectLst>
                  <a:outerShdw blurRad="38100" dist="38100" dir="2700000" algn="tl">
                    <a:srgbClr val="C0C0C0"/>
                  </a:outerShdw>
                </a:effectLst>
                <a:latin typeface="municipal_lviv_106"/>
              </a:rPr>
              <a:t>Ремонт покрівлі</a:t>
            </a:r>
            <a:br>
              <a:rPr lang="uk-UA" sz="2800" b="1" i="1" dirty="0" smtClean="0">
                <a:effectLst>
                  <a:outerShdw blurRad="38100" dist="38100" dir="2700000" algn="tl">
                    <a:srgbClr val="C0C0C0"/>
                  </a:outerShdw>
                </a:effectLst>
                <a:latin typeface="municipal_lviv_106"/>
              </a:rPr>
            </a:br>
            <a:r>
              <a:rPr lang="uk-UA" sz="2800" b="1" i="1" dirty="0" smtClean="0">
                <a:effectLst>
                  <a:outerShdw blurRad="38100" dist="38100" dir="2700000" algn="tl">
                    <a:srgbClr val="C0C0C0"/>
                  </a:outerShdw>
                </a:effectLst>
                <a:latin typeface="municipal_lviv_106"/>
              </a:rPr>
              <a:t>(</a:t>
            </a:r>
            <a:r>
              <a:rPr lang="en-US" sz="2800" b="1" i="1" dirty="0" smtClean="0">
                <a:effectLst>
                  <a:outerShdw blurRad="38100" dist="38100" dir="2700000" algn="tl">
                    <a:srgbClr val="C0C0C0"/>
                  </a:outerShdw>
                </a:effectLst>
                <a:latin typeface="municipal_lviv_106"/>
              </a:rPr>
              <a:t>31</a:t>
            </a:r>
            <a:r>
              <a:rPr lang="uk-UA" sz="2800" b="1" i="1" dirty="0" smtClean="0">
                <a:effectLst>
                  <a:outerShdw blurRad="38100" dist="38100" dir="2700000" algn="tl">
                    <a:srgbClr val="C0C0C0"/>
                  </a:outerShdw>
                </a:effectLst>
                <a:latin typeface="municipal_lviv_106"/>
              </a:rPr>
              <a:t> адреса)</a:t>
            </a:r>
            <a:r>
              <a:rPr lang="en-US" sz="2000" dirty="0" smtClean="0">
                <a:latin typeface="municipal_lviv_106"/>
              </a:rPr>
              <a:t/>
            </a:r>
            <a:br>
              <a:rPr lang="en-US" sz="2000" dirty="0" smtClean="0">
                <a:latin typeface="municipal_lviv_106"/>
              </a:rPr>
            </a:br>
            <a:r>
              <a:rPr lang="en-US" sz="2000" dirty="0" smtClean="0">
                <a:latin typeface="municipal_lviv_106"/>
              </a:rPr>
              <a:t> </a:t>
            </a:r>
            <a:endParaRPr lang="uk-UA" sz="2000"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p:cNvSpPr>
          <p:nvPr>
            <p:ph type="title"/>
          </p:nvPr>
        </p:nvSpPr>
        <p:spPr>
          <a:xfrm>
            <a:off x="1870646" y="0"/>
            <a:ext cx="10318179" cy="1331913"/>
          </a:xfrm>
        </p:spPr>
        <p:txBody>
          <a:bodyPr/>
          <a:lstStyle/>
          <a:p>
            <a:r>
              <a:rPr lang="uk-UA" sz="2800" smtClean="0">
                <a:latin typeface="municipal_lviv_106"/>
              </a:rPr>
              <a:t>  вул. В.Великого, 117</a:t>
            </a:r>
          </a:p>
        </p:txBody>
      </p:sp>
      <p:pic>
        <p:nvPicPr>
          <p:cNvPr id="62467" name="Picture 8"/>
          <p:cNvPicPr>
            <a:picLocks noChangeAspect="1" noChangeArrowheads="1"/>
          </p:cNvPicPr>
          <p:nvPr/>
        </p:nvPicPr>
        <p:blipFill>
          <a:blip r:embed="rId2" cstate="print"/>
          <a:srcRect/>
          <a:stretch>
            <a:fillRect/>
          </a:stretch>
        </p:blipFill>
        <p:spPr bwMode="auto">
          <a:xfrm>
            <a:off x="2255779" y="1052513"/>
            <a:ext cx="4606784" cy="2592387"/>
          </a:xfrm>
          <a:prstGeom prst="rect">
            <a:avLst/>
          </a:prstGeom>
          <a:noFill/>
          <a:ln w="9525">
            <a:noFill/>
            <a:miter lim="800000"/>
            <a:headEnd/>
            <a:tailEnd/>
          </a:ln>
        </p:spPr>
      </p:pic>
      <p:pic>
        <p:nvPicPr>
          <p:cNvPr id="62468" name="Picture 9"/>
          <p:cNvPicPr>
            <a:picLocks noChangeAspect="1" noChangeArrowheads="1"/>
          </p:cNvPicPr>
          <p:nvPr/>
        </p:nvPicPr>
        <p:blipFill>
          <a:blip r:embed="rId3" cstate="print"/>
          <a:srcRect/>
          <a:stretch>
            <a:fillRect/>
          </a:stretch>
        </p:blipFill>
        <p:spPr bwMode="auto">
          <a:xfrm>
            <a:off x="5734674" y="3644900"/>
            <a:ext cx="5711396" cy="32131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p:txBody>
          <a:bodyPr/>
          <a:lstStyle/>
          <a:p>
            <a:r>
              <a:rPr lang="uk-UA" smtClean="0">
                <a:latin typeface="municipal_lviv_106"/>
              </a:rPr>
              <a:t>Наукова, 64/1</a:t>
            </a:r>
            <a:br>
              <a:rPr lang="uk-UA" smtClean="0">
                <a:latin typeface="municipal_lviv_106"/>
              </a:rPr>
            </a:br>
            <a:r>
              <a:rPr lang="uk-UA" smtClean="0">
                <a:latin typeface="municipal_lviv_106"/>
              </a:rPr>
              <a:t>      </a:t>
            </a:r>
            <a:endParaRPr lang="ru-RU" smtClean="0">
              <a:latin typeface="municipal_lviv_106"/>
            </a:endParaRPr>
          </a:p>
        </p:txBody>
      </p:sp>
      <p:pic>
        <p:nvPicPr>
          <p:cNvPr id="63491" name="Содержимое 7" descr="20151027_123750.jpg"/>
          <p:cNvPicPr>
            <a:picLocks noGrp="1" noChangeAspect="1"/>
          </p:cNvPicPr>
          <p:nvPr>
            <p:ph sz="half" idx="1"/>
          </p:nvPr>
        </p:nvPicPr>
        <p:blipFill>
          <a:blip r:embed="rId2" cstate="print"/>
          <a:srcRect/>
          <a:stretch>
            <a:fillRect/>
          </a:stretch>
        </p:blipFill>
        <p:spPr>
          <a:xfrm>
            <a:off x="2554153" y="1628775"/>
            <a:ext cx="5556919" cy="2305050"/>
          </a:xfrm>
        </p:spPr>
      </p:pic>
      <p:pic>
        <p:nvPicPr>
          <p:cNvPr id="63492" name="Содержимое 8" descr="20151027_123755.jpg"/>
          <p:cNvPicPr>
            <a:picLocks noGrp="1" noChangeAspect="1"/>
          </p:cNvPicPr>
          <p:nvPr>
            <p:ph sz="half" idx="2"/>
          </p:nvPr>
        </p:nvPicPr>
        <p:blipFill>
          <a:blip r:embed="rId3" cstate="print"/>
          <a:srcRect/>
          <a:stretch>
            <a:fillRect/>
          </a:stretch>
        </p:blipFill>
        <p:spPr>
          <a:xfrm>
            <a:off x="5231037" y="3429000"/>
            <a:ext cx="5662725" cy="2376488"/>
          </a:xfrm>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r>
              <a:rPr lang="uk-UA" smtClean="0">
                <a:latin typeface="municipal_lviv_106"/>
              </a:rPr>
              <a:t>В.Великого, 91/6</a:t>
            </a:r>
            <a:endParaRPr lang="ru-RU" smtClean="0">
              <a:latin typeface="municipal_lviv_106"/>
            </a:endParaRPr>
          </a:p>
        </p:txBody>
      </p:sp>
      <p:pic>
        <p:nvPicPr>
          <p:cNvPr id="64515" name="Содержимое 7" descr="20151021_100227.jpg"/>
          <p:cNvPicPr>
            <a:picLocks noGrp="1" noChangeAspect="1"/>
          </p:cNvPicPr>
          <p:nvPr>
            <p:ph sz="half" idx="1"/>
          </p:nvPr>
        </p:nvPicPr>
        <p:blipFill>
          <a:blip r:embed="rId2" cstate="print"/>
          <a:srcRect/>
          <a:stretch>
            <a:fillRect/>
          </a:stretch>
        </p:blipFill>
        <p:spPr>
          <a:xfrm>
            <a:off x="2554152" y="1417638"/>
            <a:ext cx="4403636" cy="4387850"/>
          </a:xfrm>
        </p:spPr>
      </p:pic>
      <p:pic>
        <p:nvPicPr>
          <p:cNvPr id="64516" name="Содержимое 8" descr="20151021_100235.jpg"/>
          <p:cNvPicPr>
            <a:picLocks noGrp="1" noChangeAspect="1"/>
          </p:cNvPicPr>
          <p:nvPr>
            <p:ph sz="half" idx="2"/>
          </p:nvPr>
        </p:nvPicPr>
        <p:blipFill>
          <a:blip r:embed="rId3" cstate="print"/>
          <a:srcRect/>
          <a:stretch>
            <a:fillRect/>
          </a:stretch>
        </p:blipFill>
        <p:spPr>
          <a:xfrm>
            <a:off x="7245579" y="1417638"/>
            <a:ext cx="3743409" cy="4387850"/>
          </a:xfrm>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uk-UA" smtClean="0">
                <a:latin typeface="municipal_lviv_106"/>
              </a:rPr>
              <a:t>вул. В.Великого, 85а </a:t>
            </a:r>
            <a:endParaRPr lang="ru-RU" smtClean="0">
              <a:latin typeface="municipal_lviv_106"/>
            </a:endParaRPr>
          </a:p>
        </p:txBody>
      </p:sp>
      <p:sp>
        <p:nvSpPr>
          <p:cNvPr id="65539" name="Rectangle 3"/>
          <p:cNvSpPr>
            <a:spLocks noGrp="1"/>
          </p:cNvSpPr>
          <p:nvPr>
            <p:ph type="body" idx="1"/>
          </p:nvPr>
        </p:nvSpPr>
        <p:spPr/>
        <p:txBody>
          <a:bodyPr/>
          <a:lstStyle/>
          <a:p>
            <a:endParaRPr lang="ru-RU" smtClean="0">
              <a:latin typeface="municipal_lviv_106"/>
            </a:endParaRPr>
          </a:p>
        </p:txBody>
      </p:sp>
      <p:pic>
        <p:nvPicPr>
          <p:cNvPr id="65540" name="Picture 4"/>
          <p:cNvPicPr>
            <a:picLocks noChangeAspect="1" noChangeArrowheads="1"/>
          </p:cNvPicPr>
          <p:nvPr/>
        </p:nvPicPr>
        <p:blipFill>
          <a:blip r:embed="rId2" cstate="print"/>
          <a:srcRect/>
          <a:stretch>
            <a:fillRect/>
          </a:stretch>
        </p:blipFill>
        <p:spPr bwMode="auto">
          <a:xfrm>
            <a:off x="2554153" y="1609726"/>
            <a:ext cx="4835323" cy="2879725"/>
          </a:xfrm>
          <a:prstGeom prst="rect">
            <a:avLst/>
          </a:prstGeom>
          <a:noFill/>
          <a:ln w="9525">
            <a:noFill/>
            <a:miter lim="800000"/>
            <a:headEnd/>
            <a:tailEnd/>
          </a:ln>
        </p:spPr>
      </p:pic>
      <p:pic>
        <p:nvPicPr>
          <p:cNvPr id="65541" name="Picture 4"/>
          <p:cNvPicPr>
            <a:picLocks noChangeAspect="1" noChangeArrowheads="1"/>
          </p:cNvPicPr>
          <p:nvPr/>
        </p:nvPicPr>
        <p:blipFill>
          <a:blip r:embed="rId3" cstate="print"/>
          <a:srcRect/>
          <a:stretch>
            <a:fillRect/>
          </a:stretch>
        </p:blipFill>
        <p:spPr bwMode="auto">
          <a:xfrm>
            <a:off x="6710203" y="3325814"/>
            <a:ext cx="4835323" cy="27209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p:txBody>
          <a:bodyPr/>
          <a:lstStyle/>
          <a:p>
            <a:r>
              <a:rPr lang="uk-UA" smtClean="0">
                <a:latin typeface="municipal_lviv_106"/>
              </a:rPr>
              <a:t>Симоненка, 11/2п</a:t>
            </a:r>
            <a:endParaRPr lang="ru-RU" smtClean="0">
              <a:latin typeface="municipal_lviv_106"/>
            </a:endParaRPr>
          </a:p>
        </p:txBody>
      </p:sp>
      <p:pic>
        <p:nvPicPr>
          <p:cNvPr id="66563" name="Содержимое 4" descr="С 11 кв. 28.jpg"/>
          <p:cNvPicPr>
            <a:picLocks noGrp="1" noChangeAspect="1"/>
          </p:cNvPicPr>
          <p:nvPr>
            <p:ph idx="1"/>
          </p:nvPr>
        </p:nvPicPr>
        <p:blipFill>
          <a:blip r:embed="rId2" cstate="print"/>
          <a:srcRect/>
          <a:stretch>
            <a:fillRect/>
          </a:stretch>
        </p:blipFill>
        <p:spPr>
          <a:xfrm>
            <a:off x="2554153" y="1417639"/>
            <a:ext cx="8534293" cy="4708525"/>
          </a:xfrm>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lstStyle/>
          <a:p>
            <a:r>
              <a:rPr lang="uk-UA" smtClean="0">
                <a:latin typeface="municipal_lviv_106"/>
              </a:rPr>
              <a:t>Симоненка, 11/2п</a:t>
            </a:r>
            <a:endParaRPr lang="ru-RU" smtClean="0">
              <a:latin typeface="municipal_lviv_106"/>
            </a:endParaRPr>
          </a:p>
        </p:txBody>
      </p:sp>
      <p:pic>
        <p:nvPicPr>
          <p:cNvPr id="67587" name="Содержимое 7" descr="20151102_101642.jpg"/>
          <p:cNvPicPr>
            <a:picLocks noGrp="1" noChangeAspect="1"/>
          </p:cNvPicPr>
          <p:nvPr>
            <p:ph sz="half" idx="1"/>
          </p:nvPr>
        </p:nvPicPr>
        <p:blipFill>
          <a:blip r:embed="rId2" cstate="print"/>
          <a:srcRect/>
          <a:stretch>
            <a:fillRect/>
          </a:stretch>
        </p:blipFill>
        <p:spPr>
          <a:xfrm>
            <a:off x="2554153" y="1917700"/>
            <a:ext cx="6420294" cy="2087563"/>
          </a:xfrm>
        </p:spPr>
      </p:pic>
      <p:pic>
        <p:nvPicPr>
          <p:cNvPr id="67588" name="Содержимое 8" descr="20151030_132143.jpg"/>
          <p:cNvPicPr>
            <a:picLocks noGrp="1" noChangeAspect="1"/>
          </p:cNvPicPr>
          <p:nvPr>
            <p:ph sz="half" idx="2"/>
          </p:nvPr>
        </p:nvPicPr>
        <p:blipFill>
          <a:blip r:embed="rId3" cstate="print"/>
          <a:srcRect/>
          <a:stretch>
            <a:fillRect/>
          </a:stretch>
        </p:blipFill>
        <p:spPr>
          <a:xfrm>
            <a:off x="5806621" y="3586164"/>
            <a:ext cx="4991917" cy="2363787"/>
          </a:xfrm>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lstStyle/>
          <a:p>
            <a:r>
              <a:rPr lang="uk-UA" smtClean="0">
                <a:latin typeface="municipal_lviv_106"/>
              </a:rPr>
              <a:t>Симоненка, 11/1п</a:t>
            </a:r>
            <a:endParaRPr lang="ru-RU" smtClean="0">
              <a:latin typeface="municipal_lviv_106"/>
            </a:endParaRPr>
          </a:p>
        </p:txBody>
      </p:sp>
      <p:pic>
        <p:nvPicPr>
          <p:cNvPr id="68611" name="Содержимое 6" descr="IMG_20150922_100318.jpg"/>
          <p:cNvPicPr>
            <a:picLocks noGrp="1" noChangeAspect="1"/>
          </p:cNvPicPr>
          <p:nvPr>
            <p:ph sz="half" idx="1"/>
          </p:nvPr>
        </p:nvPicPr>
        <p:blipFill>
          <a:blip r:embed="rId2" cstate="print"/>
          <a:srcRect/>
          <a:stretch>
            <a:fillRect/>
          </a:stretch>
        </p:blipFill>
        <p:spPr/>
      </p:pic>
      <p:pic>
        <p:nvPicPr>
          <p:cNvPr id="68612" name="Содержимое 9" descr="IMG_20150922_112600.jpg"/>
          <p:cNvPicPr>
            <a:picLocks noGrp="1" noChangeAspect="1"/>
          </p:cNvPicPr>
          <p:nvPr>
            <p:ph sz="half" idx="2"/>
          </p:nvPr>
        </p:nvPicPr>
        <p:blipFill>
          <a:blip r:embed="rId3" cstate="print"/>
          <a:srcRect/>
          <a:stretch>
            <a:fillRect/>
          </a:stretch>
        </p:blipFill>
        <p:spPr>
          <a:xfrm>
            <a:off x="7342920" y="1600201"/>
            <a:ext cx="3684158" cy="4525963"/>
          </a:xfrm>
        </p:spPr>
      </p:pic>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lstStyle/>
          <a:p>
            <a:r>
              <a:rPr lang="uk-UA" smtClean="0">
                <a:latin typeface="municipal_lviv_106"/>
              </a:rPr>
              <a:t>В.Великого, 79</a:t>
            </a:r>
            <a:endParaRPr lang="ru-RU" smtClean="0">
              <a:latin typeface="municipal_lviv_106"/>
            </a:endParaRPr>
          </a:p>
        </p:txBody>
      </p:sp>
      <p:pic>
        <p:nvPicPr>
          <p:cNvPr id="69635" name="Объект 3"/>
          <p:cNvPicPr>
            <a:picLocks noGrp="1" noChangeAspect="1"/>
          </p:cNvPicPr>
          <p:nvPr>
            <p:ph idx="1"/>
          </p:nvPr>
        </p:nvPicPr>
        <p:blipFill>
          <a:blip r:embed="rId2" cstate="print"/>
          <a:srcRect/>
          <a:stretch>
            <a:fillRect/>
          </a:stretch>
        </p:blipFill>
        <p:spPr>
          <a:xfrm>
            <a:off x="3045092" y="1600201"/>
            <a:ext cx="8043354" cy="4525963"/>
          </a:xfr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2194413" y="274638"/>
            <a:ext cx="9384971" cy="1143000"/>
          </a:xfrm>
        </p:spPr>
        <p:txBody>
          <a:bodyPr/>
          <a:lstStyle/>
          <a:p>
            <a:pPr algn="ctr"/>
            <a:r>
              <a:rPr lang="uk-UA" smtClean="0">
                <a:latin typeface="municipal_lviv_106"/>
              </a:rPr>
              <a:t>На території ЛКП “ Південне ”</a:t>
            </a:r>
            <a:br>
              <a:rPr lang="uk-UA" smtClean="0">
                <a:latin typeface="municipal_lviv_106"/>
              </a:rPr>
            </a:br>
            <a:r>
              <a:rPr lang="uk-UA" smtClean="0">
                <a:latin typeface="municipal_lviv_106"/>
              </a:rPr>
              <a:t>Розташовано:</a:t>
            </a:r>
          </a:p>
        </p:txBody>
      </p:sp>
      <p:sp>
        <p:nvSpPr>
          <p:cNvPr id="14339" name="Содержимое 4"/>
          <p:cNvSpPr>
            <a:spLocks noGrp="1"/>
          </p:cNvSpPr>
          <p:nvPr>
            <p:ph sz="half" idx="13"/>
          </p:nvPr>
        </p:nvSpPr>
        <p:spPr>
          <a:xfrm>
            <a:off x="2194413" y="1417638"/>
            <a:ext cx="9384971" cy="5251450"/>
          </a:xfrm>
        </p:spPr>
        <p:txBody>
          <a:bodyPr>
            <a:normAutofit fontScale="92500" lnSpcReduction="20000"/>
          </a:bodyPr>
          <a:lstStyle/>
          <a:p>
            <a:r>
              <a:rPr lang="uk-UA" b="1" dirty="0" smtClean="0">
                <a:latin typeface="municipal_lviv_106"/>
              </a:rPr>
              <a:t>76</a:t>
            </a:r>
            <a:r>
              <a:rPr lang="uk-UA" dirty="0" smtClean="0">
                <a:latin typeface="municipal_lviv_106"/>
              </a:rPr>
              <a:t> - будинків</a:t>
            </a:r>
          </a:p>
          <a:p>
            <a:r>
              <a:rPr lang="uk-UA" b="1" dirty="0" smtClean="0">
                <a:latin typeface="municipal_lviv_106"/>
              </a:rPr>
              <a:t>8761</a:t>
            </a:r>
            <a:r>
              <a:rPr lang="uk-UA" dirty="0" smtClean="0">
                <a:latin typeface="municipal_lviv_106"/>
              </a:rPr>
              <a:t> - квартира </a:t>
            </a:r>
          </a:p>
          <a:p>
            <a:r>
              <a:rPr lang="uk-UA" b="1" dirty="0" smtClean="0">
                <a:latin typeface="municipal_lviv_106"/>
              </a:rPr>
              <a:t>321</a:t>
            </a:r>
            <a:r>
              <a:rPr lang="uk-UA" dirty="0" smtClean="0">
                <a:latin typeface="municipal_lviv_106"/>
              </a:rPr>
              <a:t> – під'їзди</a:t>
            </a:r>
          </a:p>
          <a:p>
            <a:r>
              <a:rPr lang="uk-UA" b="1" dirty="0" smtClean="0">
                <a:latin typeface="municipal_lviv_106"/>
              </a:rPr>
              <a:t>23346</a:t>
            </a:r>
            <a:r>
              <a:rPr lang="uk-UA" dirty="0" smtClean="0">
                <a:latin typeface="municipal_lviv_106"/>
              </a:rPr>
              <a:t>  - мешканців </a:t>
            </a:r>
          </a:p>
          <a:p>
            <a:pPr algn="ctr"/>
            <a:r>
              <a:rPr lang="uk-UA" dirty="0" smtClean="0">
                <a:latin typeface="municipal_lviv_106"/>
              </a:rPr>
              <a:t>З них: </a:t>
            </a:r>
          </a:p>
          <a:p>
            <a:pPr>
              <a:buFont typeface="Wingdings 3" pitchFamily="18" charset="2"/>
              <a:buNone/>
            </a:pPr>
            <a:r>
              <a:rPr lang="uk-UA" b="1" dirty="0" smtClean="0">
                <a:latin typeface="municipal_lviv_106"/>
              </a:rPr>
              <a:t>56</a:t>
            </a:r>
            <a:r>
              <a:rPr lang="uk-UA" dirty="0" smtClean="0">
                <a:latin typeface="municipal_lviv_106"/>
              </a:rPr>
              <a:t> будинків комунальної власності</a:t>
            </a:r>
          </a:p>
          <a:p>
            <a:pPr>
              <a:buFont typeface="Wingdings 3" pitchFamily="18" charset="2"/>
              <a:buNone/>
            </a:pPr>
            <a:r>
              <a:rPr lang="uk-UA" b="1" dirty="0" smtClean="0">
                <a:latin typeface="municipal_lviv_106"/>
              </a:rPr>
              <a:t>7</a:t>
            </a:r>
            <a:r>
              <a:rPr lang="uk-UA" dirty="0" smtClean="0">
                <a:latin typeface="municipal_lviv_106"/>
              </a:rPr>
              <a:t> буд. ЖБК на обслуговуванні ЛКП </a:t>
            </a:r>
          </a:p>
          <a:p>
            <a:pPr>
              <a:buFont typeface="Wingdings 3" pitchFamily="18" charset="2"/>
              <a:buNone/>
            </a:pPr>
            <a:r>
              <a:rPr lang="uk-UA" b="1" dirty="0" smtClean="0">
                <a:latin typeface="municipal_lviv_106"/>
              </a:rPr>
              <a:t>8</a:t>
            </a:r>
            <a:r>
              <a:rPr lang="uk-UA" dirty="0" smtClean="0">
                <a:latin typeface="municipal_lviv_106"/>
              </a:rPr>
              <a:t> буд. ЖБК на самообслуговуванні</a:t>
            </a:r>
          </a:p>
          <a:p>
            <a:pPr>
              <a:buFont typeface="Wingdings 3" pitchFamily="18" charset="2"/>
              <a:buNone/>
            </a:pPr>
            <a:r>
              <a:rPr lang="uk-UA" b="1" dirty="0" smtClean="0">
                <a:latin typeface="municipal_lviv_106"/>
              </a:rPr>
              <a:t>4</a:t>
            </a:r>
            <a:r>
              <a:rPr lang="uk-UA" dirty="0" smtClean="0">
                <a:latin typeface="municipal_lviv_106"/>
              </a:rPr>
              <a:t> буд. ОСББ</a:t>
            </a:r>
          </a:p>
          <a:p>
            <a:pPr>
              <a:buFont typeface="Wingdings 3" pitchFamily="18" charset="2"/>
              <a:buNone/>
            </a:pPr>
            <a:r>
              <a:rPr lang="uk-UA" b="1" dirty="0" smtClean="0">
                <a:latin typeface="municipal_lviv_106"/>
              </a:rPr>
              <a:t>1</a:t>
            </a:r>
            <a:r>
              <a:rPr lang="uk-UA" dirty="0" smtClean="0">
                <a:latin typeface="municipal_lviv_106"/>
              </a:rPr>
              <a:t> буд. відомчий </a:t>
            </a:r>
          </a:p>
          <a:p>
            <a:pPr algn="ctr">
              <a:buFont typeface="Wingdings 3" pitchFamily="18" charset="2"/>
              <a:buNone/>
            </a:pPr>
            <a:r>
              <a:rPr lang="uk-UA" dirty="0" smtClean="0">
                <a:latin typeface="municipal_lviv_106"/>
              </a:rPr>
              <a:t> </a:t>
            </a:r>
          </a:p>
          <a:p>
            <a:pPr algn="ctr">
              <a:buFont typeface="Wingdings 3" pitchFamily="18" charset="2"/>
              <a:buNone/>
            </a:pPr>
            <a:endParaRPr lang="uk-UA" dirty="0" smtClean="0">
              <a:latin typeface="municipal_lviv_106"/>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p:cNvSpPr>
            <a:spLocks noGrp="1"/>
          </p:cNvSpPr>
          <p:nvPr>
            <p:ph type="title"/>
          </p:nvPr>
        </p:nvSpPr>
        <p:spPr/>
        <p:txBody>
          <a:bodyPr/>
          <a:lstStyle/>
          <a:p>
            <a:r>
              <a:rPr lang="uk-UA" smtClean="0">
                <a:latin typeface="municipal_lviv_106"/>
              </a:rPr>
              <a:t>Наукова, 54</a:t>
            </a:r>
            <a:endParaRPr lang="ru-RU" smtClean="0">
              <a:latin typeface="municipal_lviv_106"/>
            </a:endParaRPr>
          </a:p>
        </p:txBody>
      </p:sp>
      <p:pic>
        <p:nvPicPr>
          <p:cNvPr id="70659" name="Объект 3"/>
          <p:cNvPicPr>
            <a:picLocks noGrp="1" noChangeAspect="1"/>
          </p:cNvPicPr>
          <p:nvPr>
            <p:ph idx="1"/>
          </p:nvPr>
        </p:nvPicPr>
        <p:blipFill>
          <a:blip r:embed="rId2" cstate="print"/>
          <a:srcRect/>
          <a:stretch>
            <a:fillRect/>
          </a:stretch>
        </p:blipFill>
        <p:spPr>
          <a:xfrm>
            <a:off x="2554153" y="1600201"/>
            <a:ext cx="8534293" cy="4525963"/>
          </a:xfrm>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p:txBody>
          <a:bodyPr/>
          <a:lstStyle/>
          <a:p>
            <a:r>
              <a:rPr lang="uk-UA" smtClean="0">
                <a:latin typeface="municipal_lviv_106"/>
              </a:rPr>
              <a:t>В.Великого, 75</a:t>
            </a:r>
            <a:endParaRPr lang="ru-RU" smtClean="0">
              <a:latin typeface="municipal_lviv_106"/>
            </a:endParaRPr>
          </a:p>
        </p:txBody>
      </p:sp>
      <p:pic>
        <p:nvPicPr>
          <p:cNvPr id="71683" name="Объект 3"/>
          <p:cNvPicPr>
            <a:picLocks noGrp="1" noChangeAspect="1"/>
          </p:cNvPicPr>
          <p:nvPr>
            <p:ph idx="1"/>
          </p:nvPr>
        </p:nvPicPr>
        <p:blipFill>
          <a:blip r:embed="rId2" cstate="print"/>
          <a:srcRect/>
          <a:stretch>
            <a:fillRect/>
          </a:stretch>
        </p:blipFill>
        <p:spPr>
          <a:xfrm>
            <a:off x="2799622" y="1600200"/>
            <a:ext cx="5887033" cy="2692400"/>
          </a:xfrm>
        </p:spPr>
      </p:pic>
      <p:pic>
        <p:nvPicPr>
          <p:cNvPr id="71684" name="Объект 3"/>
          <p:cNvPicPr>
            <a:picLocks noChangeAspect="1"/>
          </p:cNvPicPr>
          <p:nvPr/>
        </p:nvPicPr>
        <p:blipFill>
          <a:blip r:embed="rId3" cstate="print"/>
          <a:srcRect/>
          <a:stretch>
            <a:fillRect/>
          </a:stretch>
        </p:blipFill>
        <p:spPr bwMode="auto">
          <a:xfrm>
            <a:off x="5711397" y="3644900"/>
            <a:ext cx="5317797" cy="2692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p:txBody>
          <a:bodyPr/>
          <a:lstStyle/>
          <a:p>
            <a:r>
              <a:rPr lang="uk-UA" smtClean="0">
                <a:latin typeface="municipal_lviv_106"/>
              </a:rPr>
              <a:t>Наукова, 66</a:t>
            </a:r>
            <a:endParaRPr lang="ru-RU" smtClean="0">
              <a:latin typeface="municipal_lviv_106"/>
            </a:endParaRPr>
          </a:p>
        </p:txBody>
      </p:sp>
      <p:pic>
        <p:nvPicPr>
          <p:cNvPr id="72707" name="Объект 3"/>
          <p:cNvPicPr>
            <a:picLocks noGrp="1" noChangeAspect="1"/>
          </p:cNvPicPr>
          <p:nvPr>
            <p:ph idx="1"/>
          </p:nvPr>
        </p:nvPicPr>
        <p:blipFill>
          <a:blip r:embed="rId2" cstate="print"/>
          <a:srcRect/>
          <a:stretch>
            <a:fillRect/>
          </a:stretch>
        </p:blipFill>
        <p:spPr>
          <a:xfrm>
            <a:off x="2063214" y="1417639"/>
            <a:ext cx="9118341" cy="4708525"/>
          </a:xfrm>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p:txBody>
          <a:bodyPr/>
          <a:lstStyle/>
          <a:p>
            <a:r>
              <a:rPr lang="uk-UA" smtClean="0">
                <a:latin typeface="municipal_lviv_106"/>
              </a:rPr>
              <a:t>Наукова, 116/4</a:t>
            </a:r>
            <a:endParaRPr lang="ru-RU" smtClean="0">
              <a:latin typeface="municipal_lviv_106"/>
            </a:endParaRPr>
          </a:p>
        </p:txBody>
      </p:sp>
      <p:pic>
        <p:nvPicPr>
          <p:cNvPr id="73731" name="Содержимое 4" descr="IMG_20150915_111003.jpg"/>
          <p:cNvPicPr>
            <a:picLocks noGrp="1" noChangeAspect="1"/>
          </p:cNvPicPr>
          <p:nvPr>
            <p:ph idx="1"/>
          </p:nvPr>
        </p:nvPicPr>
        <p:blipFill>
          <a:blip r:embed="rId2" cstate="print"/>
          <a:srcRect/>
          <a:stretch>
            <a:fillRect/>
          </a:stretch>
        </p:blipFill>
        <p:spPr>
          <a:xfrm>
            <a:off x="3045091" y="1600200"/>
            <a:ext cx="5256431" cy="3052763"/>
          </a:xfrm>
        </p:spPr>
      </p:pic>
      <p:pic>
        <p:nvPicPr>
          <p:cNvPr id="73732" name="Содержимое 4" descr="IMG_20150915_111003.jpg"/>
          <p:cNvPicPr>
            <a:picLocks noChangeAspect="1"/>
          </p:cNvPicPr>
          <p:nvPr/>
        </p:nvPicPr>
        <p:blipFill>
          <a:blip r:embed="rId3" cstate="print"/>
          <a:srcRect/>
          <a:stretch>
            <a:fillRect/>
          </a:stretch>
        </p:blipFill>
        <p:spPr bwMode="auto">
          <a:xfrm>
            <a:off x="6322953" y="3476626"/>
            <a:ext cx="5256431" cy="29575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1"/>
          <p:cNvSpPr>
            <a:spLocks noGrp="1"/>
          </p:cNvSpPr>
          <p:nvPr>
            <p:ph type="title"/>
          </p:nvPr>
        </p:nvSpPr>
        <p:spPr/>
        <p:txBody>
          <a:bodyPr/>
          <a:lstStyle/>
          <a:p>
            <a:r>
              <a:rPr lang="uk-UA" smtClean="0">
                <a:latin typeface="municipal_lviv_106"/>
              </a:rPr>
              <a:t>Наукова, 50</a:t>
            </a:r>
            <a:endParaRPr lang="ru-RU" smtClean="0">
              <a:latin typeface="municipal_lviv_106"/>
            </a:endParaRPr>
          </a:p>
        </p:txBody>
      </p:sp>
      <p:pic>
        <p:nvPicPr>
          <p:cNvPr id="74755" name="Содержимое 4" descr="IMG_20150915_111003.jpg"/>
          <p:cNvPicPr>
            <a:picLocks noGrp="1" noChangeAspect="1"/>
          </p:cNvPicPr>
          <p:nvPr>
            <p:ph idx="1"/>
          </p:nvPr>
        </p:nvPicPr>
        <p:blipFill>
          <a:blip r:embed="rId2" cstate="print"/>
          <a:srcRect/>
          <a:stretch>
            <a:fillRect/>
          </a:stretch>
        </p:blipFill>
        <p:spPr>
          <a:xfrm>
            <a:off x="3045091" y="1647825"/>
            <a:ext cx="5256431" cy="2957513"/>
          </a:xfrm>
        </p:spPr>
      </p:pic>
      <p:pic>
        <p:nvPicPr>
          <p:cNvPr id="74756" name="Содержимое 4" descr="IMG_20150915_111003.jpg"/>
          <p:cNvPicPr>
            <a:picLocks noChangeAspect="1"/>
          </p:cNvPicPr>
          <p:nvPr/>
        </p:nvPicPr>
        <p:blipFill>
          <a:blip r:embed="rId3" cstate="print"/>
          <a:srcRect/>
          <a:stretch>
            <a:fillRect/>
          </a:stretch>
        </p:blipFill>
        <p:spPr bwMode="auto">
          <a:xfrm>
            <a:off x="6322953" y="3476626"/>
            <a:ext cx="5256431" cy="29575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defRPr/>
            </a:pPr>
            <a:r>
              <a:rPr lang="uk-UA" sz="2800" b="1" i="1" dirty="0" smtClean="0">
                <a:effectLst>
                  <a:outerShdw blurRad="38100" dist="38100" dir="2700000" algn="tl">
                    <a:srgbClr val="C0C0C0"/>
                  </a:outerShdw>
                </a:effectLst>
                <a:latin typeface="municipal_lviv_106"/>
              </a:rPr>
              <a:t/>
            </a:r>
            <a:br>
              <a:rPr lang="uk-UA" sz="2800" b="1" i="1" dirty="0" smtClean="0">
                <a:effectLst>
                  <a:outerShdw blurRad="38100" dist="38100" dir="2700000" algn="tl">
                    <a:srgbClr val="C0C0C0"/>
                  </a:outerShdw>
                </a:effectLst>
                <a:latin typeface="municipal_lviv_106"/>
              </a:rPr>
            </a:br>
            <a:r>
              <a:rPr lang="uk-UA" sz="2800" b="1" i="1" dirty="0" smtClean="0">
                <a:effectLst>
                  <a:outerShdw blurRad="38100" dist="38100" dir="2700000" algn="tl">
                    <a:srgbClr val="C0C0C0"/>
                  </a:outerShdw>
                </a:effectLst>
                <a:latin typeface="municipal_lviv_106"/>
              </a:rPr>
              <a:t>Ремонт  та відновлення </a:t>
            </a:r>
            <a:r>
              <a:rPr lang="uk-UA" sz="2800" b="1" i="1" dirty="0">
                <a:effectLst>
                  <a:outerShdw blurRad="38100" dist="38100" dir="2700000" algn="tl">
                    <a:srgbClr val="C0C0C0"/>
                  </a:outerShdw>
                </a:effectLst>
                <a:latin typeface="municipal_lviv_106"/>
              </a:rPr>
              <a:t/>
            </a:r>
            <a:br>
              <a:rPr lang="uk-UA" sz="2800" b="1" i="1" dirty="0">
                <a:effectLst>
                  <a:outerShdw blurRad="38100" dist="38100" dir="2700000" algn="tl">
                    <a:srgbClr val="C0C0C0"/>
                  </a:outerShdw>
                </a:effectLst>
                <a:latin typeface="municipal_lviv_106"/>
              </a:rPr>
            </a:br>
            <a:r>
              <a:rPr lang="uk-UA" sz="2800" b="1" i="1" dirty="0">
                <a:effectLst>
                  <a:outerShdw blurRad="38100" dist="38100" dir="2700000" algn="tl">
                    <a:srgbClr val="C0C0C0"/>
                  </a:outerShdw>
                </a:effectLst>
                <a:latin typeface="municipal_lviv_106"/>
              </a:rPr>
              <a:t>дашків при вході в </a:t>
            </a:r>
            <a:r>
              <a:rPr lang="uk-UA" sz="2800" b="1" i="1" dirty="0" smtClean="0">
                <a:effectLst>
                  <a:outerShdw blurRad="38100" dist="38100" dir="2700000" algn="tl">
                    <a:srgbClr val="C0C0C0"/>
                  </a:outerShdw>
                </a:effectLst>
                <a:latin typeface="municipal_lviv_106"/>
              </a:rPr>
              <a:t>під'їзд</a:t>
            </a:r>
            <a:br>
              <a:rPr lang="uk-UA" sz="2800" b="1" i="1" dirty="0" smtClean="0">
                <a:effectLst>
                  <a:outerShdw blurRad="38100" dist="38100" dir="2700000" algn="tl">
                    <a:srgbClr val="C0C0C0"/>
                  </a:outerShdw>
                </a:effectLst>
                <a:latin typeface="municipal_lviv_106"/>
              </a:rPr>
            </a:br>
            <a:endParaRPr lang="ru-RU" sz="2800" b="1" i="1" dirty="0">
              <a:effectLst>
                <a:outerShdw blurRad="38100" dist="38100" dir="2700000" algn="tl">
                  <a:srgbClr val="C0C0C0"/>
                </a:outerShdw>
              </a:effectLst>
              <a:latin typeface="municipal_lviv_106"/>
            </a:endParaRPr>
          </a:p>
        </p:txBody>
      </p:sp>
      <p:graphicFrame>
        <p:nvGraphicFramePr>
          <p:cNvPr id="7" name="Объект 6"/>
          <p:cNvGraphicFramePr>
            <a:graphicFrameLocks noGrp="1"/>
          </p:cNvGraphicFramePr>
          <p:nvPr>
            <p:ph idx="1"/>
          </p:nvPr>
        </p:nvGraphicFramePr>
        <p:xfrm>
          <a:off x="2351005" y="2060575"/>
          <a:ext cx="9025234" cy="2925984"/>
        </p:xfrm>
        <a:graphic>
          <a:graphicData uri="http://schemas.openxmlformats.org/drawingml/2006/table">
            <a:tbl>
              <a:tblPr firstRow="1" bandRow="1">
                <a:tableStyleId>{10A1B5D5-9B99-4C35-A422-299274C87663}</a:tableStyleId>
              </a:tblPr>
              <a:tblGrid>
                <a:gridCol w="4512617"/>
                <a:gridCol w="4512617"/>
              </a:tblGrid>
              <a:tr h="218067">
                <a:tc>
                  <a:txBody>
                    <a:bodyPr/>
                    <a:lstStyle/>
                    <a:p>
                      <a:pPr algn="ctr"/>
                      <a:r>
                        <a:rPr lang="uk-UA" sz="1800" dirty="0" smtClean="0"/>
                        <a:t>Адреса</a:t>
                      </a:r>
                      <a:r>
                        <a:rPr lang="uk-UA" sz="1800" baseline="0" dirty="0" smtClean="0"/>
                        <a:t> </a:t>
                      </a:r>
                      <a:endParaRPr lang="ru-RU" sz="1800" dirty="0"/>
                    </a:p>
                  </a:txBody>
                  <a:tcPr marL="121888" marR="121888" marT="45714" marB="45714"/>
                </a:tc>
                <a:tc>
                  <a:txBody>
                    <a:bodyPr/>
                    <a:lstStyle/>
                    <a:p>
                      <a:pPr algn="ctr"/>
                      <a:r>
                        <a:rPr lang="uk-UA" sz="1800" dirty="0" smtClean="0"/>
                        <a:t>Адреса </a:t>
                      </a:r>
                      <a:endParaRPr lang="ru-RU" sz="1800" dirty="0"/>
                    </a:p>
                  </a:txBody>
                  <a:tcPr marL="121888" marR="121888" marT="45714" marB="45714"/>
                </a:tc>
              </a:tr>
              <a:tr h="218067">
                <a:tc>
                  <a:txBody>
                    <a:bodyPr/>
                    <a:lstStyle/>
                    <a:p>
                      <a:r>
                        <a:rPr lang="uk-UA" sz="1800" dirty="0" smtClean="0"/>
                        <a:t>Наукова, 76, 1,2,3,4,5,6,</a:t>
                      </a:r>
                      <a:endParaRPr lang="ru-RU" sz="1800" dirty="0"/>
                    </a:p>
                  </a:txBody>
                  <a:tcPr marL="121888" marR="121888" marT="45714" marB="45714"/>
                </a:tc>
                <a:tc>
                  <a:txBody>
                    <a:bodyPr/>
                    <a:lstStyle/>
                    <a:p>
                      <a:r>
                        <a:rPr lang="uk-UA" sz="1800" dirty="0" smtClean="0"/>
                        <a:t>Наукова,</a:t>
                      </a:r>
                      <a:r>
                        <a:rPr lang="uk-UA" sz="1800" baseline="0" dirty="0" smtClean="0"/>
                        <a:t> 74/1,2,3,</a:t>
                      </a:r>
                      <a:endParaRPr lang="ru-RU" sz="1800" dirty="0"/>
                    </a:p>
                  </a:txBody>
                  <a:tcPr marL="121888" marR="121888" marT="45714" marB="45714"/>
                </a:tc>
              </a:tr>
              <a:tr h="218067">
                <a:tc>
                  <a:txBody>
                    <a:bodyPr/>
                    <a:lstStyle/>
                    <a:p>
                      <a:r>
                        <a:rPr lang="uk-UA" sz="1800" dirty="0" smtClean="0"/>
                        <a:t>Наукова, 54/2</a:t>
                      </a:r>
                      <a:endParaRPr lang="ru-RU" sz="1800" dirty="0"/>
                    </a:p>
                  </a:txBody>
                  <a:tcPr marL="121888" marR="121888" marT="45714" marB="45714"/>
                </a:tc>
                <a:tc>
                  <a:txBody>
                    <a:bodyPr/>
                    <a:lstStyle/>
                    <a:p>
                      <a:r>
                        <a:rPr lang="uk-UA" sz="1800" dirty="0" smtClean="0"/>
                        <a:t>Наукова, 106/5</a:t>
                      </a:r>
                      <a:endParaRPr lang="ru-RU" sz="1800" dirty="0"/>
                    </a:p>
                  </a:txBody>
                  <a:tcPr marL="121888" marR="121888" marT="45714" marB="45714"/>
                </a:tc>
              </a:tr>
              <a:tr h="218067">
                <a:tc>
                  <a:txBody>
                    <a:bodyPr/>
                    <a:lstStyle/>
                    <a:p>
                      <a:r>
                        <a:rPr lang="uk-UA" sz="1800" dirty="0" smtClean="0"/>
                        <a:t>В.Великого,</a:t>
                      </a:r>
                      <a:r>
                        <a:rPr lang="uk-UA" sz="1800" baseline="0" dirty="0" smtClean="0"/>
                        <a:t> 109</a:t>
                      </a:r>
                      <a:endParaRPr lang="ru-RU" sz="1800" dirty="0"/>
                    </a:p>
                  </a:txBody>
                  <a:tcPr marL="121888" marR="121888" marT="45714" marB="45714"/>
                </a:tc>
                <a:tc>
                  <a:txBody>
                    <a:bodyPr/>
                    <a:lstStyle/>
                    <a:p>
                      <a:r>
                        <a:rPr lang="uk-UA" sz="1800" dirty="0" smtClean="0"/>
                        <a:t>Симоненка, 7/1,2,</a:t>
                      </a:r>
                      <a:endParaRPr lang="ru-RU" sz="1800" dirty="0"/>
                    </a:p>
                  </a:txBody>
                  <a:tcPr marL="121888" marR="121888" marT="45714" marB="45714"/>
                </a:tc>
              </a:tr>
              <a:tr h="218067">
                <a:tc>
                  <a:txBody>
                    <a:bodyPr/>
                    <a:lstStyle/>
                    <a:p>
                      <a:r>
                        <a:rPr lang="uk-UA" sz="1800" dirty="0" smtClean="0"/>
                        <a:t>В.Великого, 103</a:t>
                      </a:r>
                      <a:endParaRPr lang="ru-RU" sz="1800" dirty="0"/>
                    </a:p>
                  </a:txBody>
                  <a:tcPr marL="121888" marR="121888" marT="45714" marB="45714"/>
                </a:tc>
                <a:tc>
                  <a:txBody>
                    <a:bodyPr/>
                    <a:lstStyle/>
                    <a:p>
                      <a:r>
                        <a:rPr lang="uk-UA" sz="1800" dirty="0" smtClean="0"/>
                        <a:t>В.Великого, 91/5</a:t>
                      </a:r>
                      <a:endParaRPr lang="ru-RU" sz="1800" dirty="0"/>
                    </a:p>
                  </a:txBody>
                  <a:tcPr marL="121888" marR="121888" marT="45714" marB="45714"/>
                </a:tc>
              </a:tr>
              <a:tr h="218067">
                <a:tc>
                  <a:txBody>
                    <a:bodyPr/>
                    <a:lstStyle/>
                    <a:p>
                      <a:r>
                        <a:rPr lang="uk-UA" sz="1800" dirty="0" smtClean="0"/>
                        <a:t>В.Великого, 105</a:t>
                      </a:r>
                      <a:endParaRPr lang="ru-RU" sz="1800" dirty="0"/>
                    </a:p>
                  </a:txBody>
                  <a:tcPr marL="121888" marR="121888" marT="45714" marB="45714"/>
                </a:tc>
                <a:tc>
                  <a:txBody>
                    <a:bodyPr/>
                    <a:lstStyle/>
                    <a:p>
                      <a:r>
                        <a:rPr lang="uk-UA" sz="1800" dirty="0" smtClean="0"/>
                        <a:t>В.Великого, 93а</a:t>
                      </a:r>
                      <a:endParaRPr lang="ru-RU" sz="1800" dirty="0"/>
                    </a:p>
                  </a:txBody>
                  <a:tcPr marL="121888" marR="121888" marT="45714" marB="45714"/>
                </a:tc>
              </a:tr>
              <a:tr h="218067">
                <a:tc>
                  <a:txBody>
                    <a:bodyPr/>
                    <a:lstStyle/>
                    <a:p>
                      <a:r>
                        <a:rPr lang="uk-UA" sz="1800" dirty="0" smtClean="0"/>
                        <a:t>В.Великого, 125/3</a:t>
                      </a:r>
                      <a:endParaRPr lang="ru-RU" sz="1800" dirty="0"/>
                    </a:p>
                  </a:txBody>
                  <a:tcPr marL="121888" marR="121888" marT="45714" marB="45714"/>
                </a:tc>
                <a:tc>
                  <a:txBody>
                    <a:bodyPr/>
                    <a:lstStyle/>
                    <a:p>
                      <a:r>
                        <a:rPr lang="uk-UA" sz="1800" dirty="0" smtClean="0"/>
                        <a:t>В.Великого, 63/1</a:t>
                      </a:r>
                      <a:endParaRPr lang="ru-RU" sz="1800" dirty="0"/>
                    </a:p>
                  </a:txBody>
                  <a:tcPr marL="121888" marR="121888" marT="45714" marB="45714"/>
                </a:tc>
              </a:tr>
              <a:tr h="218067">
                <a:tc>
                  <a:txBody>
                    <a:bodyPr/>
                    <a:lstStyle/>
                    <a:p>
                      <a:r>
                        <a:rPr lang="uk-UA" sz="1800" dirty="0" smtClean="0"/>
                        <a:t>Кульпарківська, 123/2</a:t>
                      </a:r>
                      <a:endParaRPr lang="ru-RU" sz="1800" dirty="0"/>
                    </a:p>
                  </a:txBody>
                  <a:tcPr marL="121888" marR="121888" marT="45714" marB="45714"/>
                </a:tc>
                <a:tc>
                  <a:txBody>
                    <a:bodyPr/>
                    <a:lstStyle/>
                    <a:p>
                      <a:endParaRPr lang="ru-RU" sz="1800" dirty="0"/>
                    </a:p>
                  </a:txBody>
                  <a:tcPr marL="121888" marR="121888" marT="45714" marB="45714"/>
                </a:tc>
              </a:tr>
            </a:tbl>
          </a:graphicData>
        </a:graphic>
      </p:graphicFrame>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r>
              <a:rPr lang="uk-UA" smtClean="0">
                <a:latin typeface="municipal_lviv_106"/>
              </a:rPr>
              <a:t>вул. Кульпарківська, 123/2</a:t>
            </a:r>
            <a:endParaRPr lang="ru-RU" smtClean="0">
              <a:latin typeface="municipal_lviv_106"/>
            </a:endParaRPr>
          </a:p>
        </p:txBody>
      </p:sp>
      <p:sp>
        <p:nvSpPr>
          <p:cNvPr id="76803" name="Rectangle 3"/>
          <p:cNvSpPr>
            <a:spLocks noGrp="1"/>
          </p:cNvSpPr>
          <p:nvPr>
            <p:ph type="body" idx="1"/>
          </p:nvPr>
        </p:nvSpPr>
        <p:spPr/>
        <p:txBody>
          <a:bodyPr/>
          <a:lstStyle/>
          <a:p>
            <a:endParaRPr lang="ru-RU" smtClean="0">
              <a:latin typeface="municipal_lviv_106"/>
            </a:endParaRPr>
          </a:p>
        </p:txBody>
      </p:sp>
      <p:pic>
        <p:nvPicPr>
          <p:cNvPr id="76804" name="Picture 4"/>
          <p:cNvPicPr>
            <a:picLocks noChangeAspect="1" noChangeArrowheads="1"/>
          </p:cNvPicPr>
          <p:nvPr/>
        </p:nvPicPr>
        <p:blipFill>
          <a:blip r:embed="rId2" cstate="print"/>
          <a:srcRect/>
          <a:stretch>
            <a:fillRect/>
          </a:stretch>
        </p:blipFill>
        <p:spPr bwMode="auto">
          <a:xfrm>
            <a:off x="2097071" y="1417638"/>
            <a:ext cx="9725667" cy="471011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r>
              <a:rPr lang="uk-UA" smtClean="0">
                <a:latin typeface="municipal_lviv_106"/>
              </a:rPr>
              <a:t>вул. Симоненка, 7/1,2,</a:t>
            </a:r>
            <a:endParaRPr lang="ru-RU" smtClean="0">
              <a:latin typeface="municipal_lviv_106"/>
            </a:endParaRPr>
          </a:p>
        </p:txBody>
      </p:sp>
      <p:sp>
        <p:nvSpPr>
          <p:cNvPr id="77827" name="Rectangle 3"/>
          <p:cNvSpPr>
            <a:spLocks noGrp="1"/>
          </p:cNvSpPr>
          <p:nvPr>
            <p:ph type="body" idx="1"/>
          </p:nvPr>
        </p:nvSpPr>
        <p:spPr/>
        <p:txBody>
          <a:bodyPr/>
          <a:lstStyle/>
          <a:p>
            <a:endParaRPr lang="ru-RU" smtClean="0">
              <a:latin typeface="municipal_lviv_106"/>
            </a:endParaRPr>
          </a:p>
        </p:txBody>
      </p:sp>
      <p:pic>
        <p:nvPicPr>
          <p:cNvPr id="77828" name="Picture 4"/>
          <p:cNvPicPr>
            <a:picLocks noChangeAspect="1" noChangeArrowheads="1"/>
          </p:cNvPicPr>
          <p:nvPr/>
        </p:nvPicPr>
        <p:blipFill>
          <a:blip r:embed="rId2" cstate="print"/>
          <a:srcRect/>
          <a:stretch>
            <a:fillRect/>
          </a:stretch>
        </p:blipFill>
        <p:spPr bwMode="auto">
          <a:xfrm>
            <a:off x="2194413" y="1600200"/>
            <a:ext cx="6011883" cy="3282950"/>
          </a:xfrm>
          <a:prstGeom prst="rect">
            <a:avLst/>
          </a:prstGeom>
          <a:noFill/>
          <a:ln w="9525">
            <a:noFill/>
            <a:miter lim="800000"/>
            <a:headEnd/>
            <a:tailEnd/>
          </a:ln>
        </p:spPr>
      </p:pic>
      <p:pic>
        <p:nvPicPr>
          <p:cNvPr id="77829" name="Picture 4"/>
          <p:cNvPicPr>
            <a:picLocks noChangeAspect="1" noChangeArrowheads="1"/>
          </p:cNvPicPr>
          <p:nvPr/>
        </p:nvPicPr>
        <p:blipFill>
          <a:blip r:embed="rId3" cstate="print"/>
          <a:srcRect/>
          <a:stretch>
            <a:fillRect/>
          </a:stretch>
        </p:blipFill>
        <p:spPr bwMode="auto">
          <a:xfrm>
            <a:off x="5614055" y="3500439"/>
            <a:ext cx="5652144" cy="26257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p:txBody>
          <a:bodyPr/>
          <a:lstStyle/>
          <a:p>
            <a:r>
              <a:rPr lang="uk-UA" smtClean="0">
                <a:latin typeface="municipal_lviv_106"/>
              </a:rPr>
              <a:t>вул. Наукова, 74/1</a:t>
            </a:r>
            <a:endParaRPr lang="ru-RU" smtClean="0">
              <a:latin typeface="municipal_lviv_106"/>
            </a:endParaRPr>
          </a:p>
        </p:txBody>
      </p:sp>
      <p:sp>
        <p:nvSpPr>
          <p:cNvPr id="78851" name="Rectangle 3"/>
          <p:cNvSpPr>
            <a:spLocks noGrp="1"/>
          </p:cNvSpPr>
          <p:nvPr>
            <p:ph type="body" idx="1"/>
          </p:nvPr>
        </p:nvSpPr>
        <p:spPr/>
        <p:txBody>
          <a:bodyPr/>
          <a:lstStyle/>
          <a:p>
            <a:endParaRPr lang="ru-RU" smtClean="0">
              <a:latin typeface="municipal_lviv_106"/>
            </a:endParaRPr>
          </a:p>
        </p:txBody>
      </p:sp>
      <p:pic>
        <p:nvPicPr>
          <p:cNvPr id="78852" name="Picture 4"/>
          <p:cNvPicPr>
            <a:picLocks noChangeAspect="1" noChangeArrowheads="1"/>
          </p:cNvPicPr>
          <p:nvPr/>
        </p:nvPicPr>
        <p:blipFill>
          <a:blip r:embed="rId2" cstate="print"/>
          <a:srcRect/>
          <a:stretch>
            <a:fillRect/>
          </a:stretch>
        </p:blipFill>
        <p:spPr bwMode="auto">
          <a:xfrm>
            <a:off x="2255780" y="1676401"/>
            <a:ext cx="7006459" cy="2689225"/>
          </a:xfrm>
          <a:prstGeom prst="rect">
            <a:avLst/>
          </a:prstGeom>
          <a:noFill/>
          <a:ln w="9525">
            <a:noFill/>
            <a:miter lim="800000"/>
            <a:headEnd/>
            <a:tailEnd/>
          </a:ln>
        </p:spPr>
      </p:pic>
      <p:pic>
        <p:nvPicPr>
          <p:cNvPr id="78853" name="Picture 4"/>
          <p:cNvPicPr>
            <a:picLocks noChangeAspect="1" noChangeArrowheads="1"/>
          </p:cNvPicPr>
          <p:nvPr/>
        </p:nvPicPr>
        <p:blipFill>
          <a:blip r:embed="rId3" cstate="print"/>
          <a:srcRect/>
          <a:stretch>
            <a:fillRect/>
          </a:stretch>
        </p:blipFill>
        <p:spPr bwMode="auto">
          <a:xfrm>
            <a:off x="5097723" y="3644900"/>
            <a:ext cx="5956864" cy="26876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p:txBody>
          <a:bodyPr/>
          <a:lstStyle/>
          <a:p>
            <a:r>
              <a:rPr lang="uk-UA" smtClean="0">
                <a:latin typeface="municipal_lviv_106"/>
              </a:rPr>
              <a:t>Вул. Наукова, 54/2</a:t>
            </a:r>
            <a:endParaRPr lang="ru-RU" smtClean="0">
              <a:latin typeface="municipal_lviv_106"/>
            </a:endParaRPr>
          </a:p>
        </p:txBody>
      </p:sp>
      <p:sp>
        <p:nvSpPr>
          <p:cNvPr id="79875" name="Rectangle 3"/>
          <p:cNvSpPr>
            <a:spLocks noGrp="1"/>
          </p:cNvSpPr>
          <p:nvPr>
            <p:ph type="body" idx="1"/>
          </p:nvPr>
        </p:nvSpPr>
        <p:spPr/>
        <p:txBody>
          <a:bodyPr/>
          <a:lstStyle/>
          <a:p>
            <a:endParaRPr lang="ru-RU" smtClean="0">
              <a:latin typeface="municipal_lviv_106"/>
            </a:endParaRPr>
          </a:p>
        </p:txBody>
      </p:sp>
      <p:pic>
        <p:nvPicPr>
          <p:cNvPr id="79876" name="Picture 5"/>
          <p:cNvPicPr>
            <a:picLocks noChangeAspect="1" noChangeArrowheads="1"/>
          </p:cNvPicPr>
          <p:nvPr/>
        </p:nvPicPr>
        <p:blipFill>
          <a:blip r:embed="rId2" cstate="print"/>
          <a:srcRect/>
          <a:stretch>
            <a:fillRect/>
          </a:stretch>
        </p:blipFill>
        <p:spPr bwMode="auto">
          <a:xfrm>
            <a:off x="3119155" y="1600200"/>
            <a:ext cx="6430876" cy="42481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1967987" y="457200"/>
            <a:ext cx="9981717" cy="1143000"/>
          </a:xfrm>
        </p:spPr>
        <p:txBody>
          <a:bodyPr/>
          <a:lstStyle/>
          <a:p>
            <a:pPr algn="ctr">
              <a:defRPr/>
            </a:pPr>
            <a:r>
              <a:rPr lang="uk-UA" sz="4000" i="1" dirty="0" smtClean="0">
                <a:effectLst>
                  <a:outerShdw blurRad="38100" dist="38100" dir="2700000" algn="tl">
                    <a:srgbClr val="C0C0C0"/>
                  </a:outerShdw>
                </a:effectLst>
                <a:latin typeface="Arial" pitchFamily="34" charset="0"/>
                <a:cs typeface="Arial" pitchFamily="34" charset="0"/>
              </a:rPr>
              <a:t>Реалізовані заходи за </a:t>
            </a:r>
            <a:r>
              <a:rPr lang="uk-UA" sz="4000" i="1" dirty="0" smtClean="0">
                <a:effectLst>
                  <a:outerShdw blurRad="38100" dist="38100" dir="2700000" algn="tl">
                    <a:srgbClr val="C0C0C0"/>
                  </a:outerShdw>
                </a:effectLst>
                <a:latin typeface="Arial" pitchFamily="34" charset="0"/>
                <a:cs typeface="Arial" pitchFamily="34" charset="0"/>
              </a:rPr>
              <a:t>201</a:t>
            </a:r>
            <a:r>
              <a:rPr lang="en-US" sz="4000" i="1" dirty="0" smtClean="0">
                <a:effectLst>
                  <a:outerShdw blurRad="38100" dist="38100" dir="2700000" algn="tl">
                    <a:srgbClr val="C0C0C0"/>
                  </a:outerShdw>
                </a:effectLst>
                <a:latin typeface="Arial" pitchFamily="34" charset="0"/>
                <a:cs typeface="Arial" pitchFamily="34" charset="0"/>
              </a:rPr>
              <a:t>7</a:t>
            </a:r>
            <a:r>
              <a:rPr lang="uk-UA" sz="4000" i="1" dirty="0" smtClean="0">
                <a:effectLst>
                  <a:outerShdw blurRad="38100" dist="38100" dir="2700000" algn="tl">
                    <a:srgbClr val="C0C0C0"/>
                  </a:outerShdw>
                </a:effectLst>
                <a:latin typeface="Arial" pitchFamily="34" charset="0"/>
                <a:cs typeface="Arial" pitchFamily="34" charset="0"/>
              </a:rPr>
              <a:t> </a:t>
            </a:r>
            <a:r>
              <a:rPr lang="uk-UA" sz="4000" i="1" dirty="0" smtClean="0">
                <a:effectLst>
                  <a:outerShdw blurRad="38100" dist="38100" dir="2700000" algn="tl">
                    <a:srgbClr val="C0C0C0"/>
                  </a:outerShdw>
                </a:effectLst>
                <a:latin typeface="Arial" pitchFamily="34" charset="0"/>
                <a:cs typeface="Arial" pitchFamily="34" charset="0"/>
              </a:rPr>
              <a:t>рік</a:t>
            </a:r>
            <a:r>
              <a:rPr lang="en-US" sz="3000" i="1" dirty="0" smtClean="0">
                <a:effectLst>
                  <a:outerShdw blurRad="38100" dist="38100" dir="2700000" algn="tl">
                    <a:srgbClr val="C0C0C0"/>
                  </a:outerShdw>
                </a:effectLst>
                <a:latin typeface="Arial" pitchFamily="34" charset="0"/>
                <a:cs typeface="Arial" pitchFamily="34" charset="0"/>
              </a:rPr>
              <a:t/>
            </a:r>
            <a:br>
              <a:rPr lang="en-US" sz="3000" i="1" dirty="0" smtClean="0">
                <a:effectLst>
                  <a:outerShdw blurRad="38100" dist="38100" dir="2700000" algn="tl">
                    <a:srgbClr val="C0C0C0"/>
                  </a:outerShdw>
                </a:effectLst>
                <a:latin typeface="Arial" pitchFamily="34" charset="0"/>
                <a:cs typeface="Arial" pitchFamily="34" charset="0"/>
              </a:rPr>
            </a:br>
            <a:endParaRPr lang="uk-UA" sz="3000" i="1" dirty="0" smtClean="0">
              <a:effectLst>
                <a:outerShdw blurRad="38100" dist="38100" dir="2700000" algn="tl">
                  <a:srgbClr val="C0C0C0"/>
                </a:outerShdw>
              </a:effectLst>
              <a:latin typeface="municipal_lviv_106"/>
            </a:endParaRPr>
          </a:p>
        </p:txBody>
      </p:sp>
      <p:sp>
        <p:nvSpPr>
          <p:cNvPr id="15363" name="Содержимое 2"/>
          <p:cNvSpPr>
            <a:spLocks noGrp="1"/>
          </p:cNvSpPr>
          <p:nvPr>
            <p:ph idx="1"/>
          </p:nvPr>
        </p:nvSpPr>
        <p:spPr>
          <a:xfrm>
            <a:off x="624256" y="1916113"/>
            <a:ext cx="11564570" cy="4941887"/>
          </a:xfrm>
        </p:spPr>
        <p:txBody>
          <a:bodyPr/>
          <a:lstStyle/>
          <a:p>
            <a:r>
              <a:rPr lang="uk-UA" sz="2800" dirty="0" smtClean="0">
                <a:solidFill>
                  <a:srgbClr val="FF0000"/>
                </a:solidFill>
                <a:latin typeface="municipal_lviv_106"/>
              </a:rPr>
              <a:t>Встановлено нові пластикові вікна</a:t>
            </a:r>
          </a:p>
          <a:p>
            <a:r>
              <a:rPr lang="uk-UA" sz="2800" dirty="0" smtClean="0">
                <a:solidFill>
                  <a:srgbClr val="FF0000"/>
                </a:solidFill>
                <a:latin typeface="municipal_lviv_106"/>
              </a:rPr>
              <a:t>Відремонтовано та пофарбовано сходові клітки</a:t>
            </a:r>
          </a:p>
          <a:p>
            <a:r>
              <a:rPr lang="uk-UA" sz="2800" dirty="0" smtClean="0">
                <a:solidFill>
                  <a:srgbClr val="FF0000"/>
                </a:solidFill>
                <a:latin typeface="municipal_lviv_106"/>
              </a:rPr>
              <a:t>Відремонтовано електрощитові</a:t>
            </a:r>
          </a:p>
          <a:p>
            <a:r>
              <a:rPr lang="uk-UA" sz="2800" dirty="0" smtClean="0">
                <a:solidFill>
                  <a:srgbClr val="FF0000"/>
                </a:solidFill>
                <a:latin typeface="municipal_lviv_106"/>
              </a:rPr>
              <a:t>Заміна інженерних мереж та запірної арматури</a:t>
            </a:r>
          </a:p>
          <a:p>
            <a:r>
              <a:rPr lang="uk-UA" sz="2800" dirty="0" smtClean="0">
                <a:solidFill>
                  <a:srgbClr val="FF0000"/>
                </a:solidFill>
                <a:latin typeface="municipal_lviv_106"/>
              </a:rPr>
              <a:t>Відремонтовані покрівлі</a:t>
            </a:r>
            <a:endParaRPr lang="en-US" sz="2800" dirty="0" smtClean="0">
              <a:solidFill>
                <a:srgbClr val="FF0000"/>
              </a:solidFill>
              <a:latin typeface="municipal_lviv_106"/>
            </a:endParaRPr>
          </a:p>
          <a:p>
            <a:endParaRPr lang="uk-UA" sz="2800" dirty="0" smtClean="0">
              <a:solidFill>
                <a:srgbClr val="FF0000"/>
              </a:solidFill>
              <a:latin typeface="municipal_lviv_106"/>
            </a:endParaRPr>
          </a:p>
          <a:p>
            <a:endParaRPr lang="uk-UA" sz="3400"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p:txBody>
          <a:bodyPr/>
          <a:lstStyle/>
          <a:p>
            <a:r>
              <a:rPr lang="uk-UA" smtClean="0">
                <a:latin typeface="municipal_lviv_106"/>
              </a:rPr>
              <a:t>Вул. В.Великого, 125/3</a:t>
            </a:r>
            <a:endParaRPr lang="ru-RU" smtClean="0">
              <a:latin typeface="municipal_lviv_106"/>
            </a:endParaRPr>
          </a:p>
        </p:txBody>
      </p:sp>
      <p:sp>
        <p:nvSpPr>
          <p:cNvPr id="80899" name="Rectangle 3"/>
          <p:cNvSpPr>
            <a:spLocks noGrp="1"/>
          </p:cNvSpPr>
          <p:nvPr>
            <p:ph type="body" idx="1"/>
          </p:nvPr>
        </p:nvSpPr>
        <p:spPr/>
        <p:txBody>
          <a:bodyPr/>
          <a:lstStyle/>
          <a:p>
            <a:endParaRPr lang="ru-RU" smtClean="0">
              <a:latin typeface="municipal_lviv_106"/>
            </a:endParaRPr>
          </a:p>
        </p:txBody>
      </p:sp>
      <p:pic>
        <p:nvPicPr>
          <p:cNvPr id="80900" name="Picture 4"/>
          <p:cNvPicPr>
            <a:picLocks noChangeAspect="1" noChangeArrowheads="1"/>
          </p:cNvPicPr>
          <p:nvPr/>
        </p:nvPicPr>
        <p:blipFill>
          <a:blip r:embed="rId2" cstate="print"/>
          <a:srcRect/>
          <a:stretch>
            <a:fillRect/>
          </a:stretch>
        </p:blipFill>
        <p:spPr bwMode="auto">
          <a:xfrm>
            <a:off x="3119155" y="1600201"/>
            <a:ext cx="7486816" cy="45259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p:txBody>
          <a:bodyPr/>
          <a:lstStyle/>
          <a:p>
            <a:r>
              <a:rPr lang="uk-UA" smtClean="0">
                <a:latin typeface="municipal_lviv_106"/>
              </a:rPr>
              <a:t>Вул. В.Великого, 109</a:t>
            </a:r>
            <a:endParaRPr lang="ru-RU" smtClean="0">
              <a:latin typeface="municipal_lviv_106"/>
            </a:endParaRPr>
          </a:p>
        </p:txBody>
      </p:sp>
      <p:sp>
        <p:nvSpPr>
          <p:cNvPr id="81923" name="Rectangle 3"/>
          <p:cNvSpPr>
            <a:spLocks noGrp="1"/>
          </p:cNvSpPr>
          <p:nvPr>
            <p:ph type="body" idx="1"/>
          </p:nvPr>
        </p:nvSpPr>
        <p:spPr/>
        <p:txBody>
          <a:bodyPr/>
          <a:lstStyle/>
          <a:p>
            <a:endParaRPr lang="ru-RU" smtClean="0">
              <a:latin typeface="municipal_lviv_106"/>
            </a:endParaRPr>
          </a:p>
        </p:txBody>
      </p:sp>
      <p:pic>
        <p:nvPicPr>
          <p:cNvPr id="81924" name="Picture 4"/>
          <p:cNvPicPr>
            <a:picLocks noChangeAspect="1" noChangeArrowheads="1"/>
          </p:cNvPicPr>
          <p:nvPr/>
        </p:nvPicPr>
        <p:blipFill>
          <a:blip r:embed="rId2" cstate="print"/>
          <a:srcRect/>
          <a:stretch>
            <a:fillRect/>
          </a:stretch>
        </p:blipFill>
        <p:spPr bwMode="auto">
          <a:xfrm>
            <a:off x="2831362" y="1600201"/>
            <a:ext cx="8542759" cy="45259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p:txBody>
          <a:bodyPr/>
          <a:lstStyle/>
          <a:p>
            <a:r>
              <a:rPr lang="uk-UA" smtClean="0">
                <a:latin typeface="municipal_lviv_106"/>
              </a:rPr>
              <a:t>Вул. Наукова, 76/1,2,3,4,5,6,</a:t>
            </a:r>
            <a:endParaRPr lang="ru-RU" smtClean="0">
              <a:latin typeface="municipal_lviv_106"/>
            </a:endParaRPr>
          </a:p>
        </p:txBody>
      </p:sp>
      <p:pic>
        <p:nvPicPr>
          <p:cNvPr id="82947" name="Picture 4"/>
          <p:cNvPicPr>
            <a:picLocks noChangeAspect="1" noChangeArrowheads="1"/>
          </p:cNvPicPr>
          <p:nvPr/>
        </p:nvPicPr>
        <p:blipFill>
          <a:blip r:embed="rId2" cstate="print"/>
          <a:srcRect/>
          <a:stretch>
            <a:fillRect/>
          </a:stretch>
        </p:blipFill>
        <p:spPr bwMode="auto">
          <a:xfrm>
            <a:off x="2063214" y="1484313"/>
            <a:ext cx="4031199" cy="2214562"/>
          </a:xfrm>
          <a:prstGeom prst="rect">
            <a:avLst/>
          </a:prstGeom>
          <a:noFill/>
          <a:ln w="9525">
            <a:noFill/>
            <a:miter lim="800000"/>
            <a:headEnd/>
            <a:tailEnd/>
          </a:ln>
        </p:spPr>
      </p:pic>
      <p:pic>
        <p:nvPicPr>
          <p:cNvPr id="82948" name="Picture 4"/>
          <p:cNvPicPr>
            <a:picLocks noChangeAspect="1" noChangeArrowheads="1"/>
          </p:cNvPicPr>
          <p:nvPr/>
        </p:nvPicPr>
        <p:blipFill>
          <a:blip r:embed="rId3" cstate="print"/>
          <a:srcRect/>
          <a:stretch>
            <a:fillRect/>
          </a:stretch>
        </p:blipFill>
        <p:spPr bwMode="auto">
          <a:xfrm>
            <a:off x="2554152" y="3860801"/>
            <a:ext cx="3360391" cy="2212975"/>
          </a:xfrm>
          <a:prstGeom prst="rect">
            <a:avLst/>
          </a:prstGeom>
          <a:noFill/>
          <a:ln w="9525">
            <a:noFill/>
            <a:miter lim="800000"/>
            <a:headEnd/>
            <a:tailEnd/>
          </a:ln>
        </p:spPr>
      </p:pic>
      <p:pic>
        <p:nvPicPr>
          <p:cNvPr id="82949" name="Picture 4"/>
          <p:cNvPicPr>
            <a:picLocks noChangeAspect="1" noChangeArrowheads="1"/>
          </p:cNvPicPr>
          <p:nvPr/>
        </p:nvPicPr>
        <p:blipFill>
          <a:blip r:embed="rId4" cstate="print"/>
          <a:srcRect/>
          <a:stretch>
            <a:fillRect/>
          </a:stretch>
        </p:blipFill>
        <p:spPr bwMode="auto">
          <a:xfrm>
            <a:off x="6669996" y="1484313"/>
            <a:ext cx="4031201" cy="2214562"/>
          </a:xfrm>
          <a:prstGeom prst="rect">
            <a:avLst/>
          </a:prstGeom>
          <a:noFill/>
          <a:ln w="9525">
            <a:noFill/>
            <a:miter lim="800000"/>
            <a:headEnd/>
            <a:tailEnd/>
          </a:ln>
        </p:spPr>
      </p:pic>
      <p:pic>
        <p:nvPicPr>
          <p:cNvPr id="82950" name="Picture 4"/>
          <p:cNvPicPr>
            <a:picLocks noChangeAspect="1" noChangeArrowheads="1"/>
          </p:cNvPicPr>
          <p:nvPr/>
        </p:nvPicPr>
        <p:blipFill>
          <a:blip r:embed="rId5" cstate="print"/>
          <a:srcRect/>
          <a:stretch>
            <a:fillRect/>
          </a:stretch>
        </p:blipFill>
        <p:spPr bwMode="auto">
          <a:xfrm>
            <a:off x="6669996" y="3851276"/>
            <a:ext cx="4031201" cy="22129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p:txBody>
          <a:bodyPr/>
          <a:lstStyle/>
          <a:p>
            <a:r>
              <a:rPr lang="uk-UA" smtClean="0">
                <a:latin typeface="municipal_lviv_106"/>
              </a:rPr>
              <a:t>Вул. Наукова, 114/1,2,</a:t>
            </a:r>
            <a:endParaRPr lang="ru-RU" smtClean="0">
              <a:latin typeface="municipal_lviv_106"/>
            </a:endParaRPr>
          </a:p>
        </p:txBody>
      </p:sp>
      <p:pic>
        <p:nvPicPr>
          <p:cNvPr id="83971" name="Picture 4"/>
          <p:cNvPicPr>
            <a:picLocks noChangeAspect="1" noChangeArrowheads="1"/>
          </p:cNvPicPr>
          <p:nvPr/>
        </p:nvPicPr>
        <p:blipFill>
          <a:blip r:embed="rId2" cstate="print"/>
          <a:srcRect/>
          <a:stretch>
            <a:fillRect/>
          </a:stretch>
        </p:blipFill>
        <p:spPr bwMode="auto">
          <a:xfrm>
            <a:off x="2255779" y="1614488"/>
            <a:ext cx="5662725" cy="2678112"/>
          </a:xfrm>
          <a:prstGeom prst="rect">
            <a:avLst/>
          </a:prstGeom>
          <a:noFill/>
          <a:ln w="9525">
            <a:noFill/>
            <a:miter lim="800000"/>
            <a:headEnd/>
            <a:tailEnd/>
          </a:ln>
        </p:spPr>
      </p:pic>
      <p:pic>
        <p:nvPicPr>
          <p:cNvPr id="83972" name="Picture 4"/>
          <p:cNvPicPr>
            <a:picLocks noChangeAspect="1" noChangeArrowheads="1"/>
          </p:cNvPicPr>
          <p:nvPr/>
        </p:nvPicPr>
        <p:blipFill>
          <a:blip r:embed="rId3" cstate="print"/>
          <a:srcRect/>
          <a:stretch>
            <a:fillRect/>
          </a:stretch>
        </p:blipFill>
        <p:spPr bwMode="auto">
          <a:xfrm>
            <a:off x="5614055" y="3849689"/>
            <a:ext cx="5662725" cy="2555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xfrm>
            <a:off x="2554153" y="274638"/>
            <a:ext cx="9025232" cy="1354137"/>
          </a:xfrm>
        </p:spPr>
        <p:txBody>
          <a:bodyPr>
            <a:normAutofit fontScale="90000"/>
          </a:bodyPr>
          <a:lstStyle/>
          <a:p>
            <a:pPr algn="ctr"/>
            <a:r>
              <a:rPr lang="uk-UA" smtClean="0">
                <a:latin typeface="municipal_lviv_106"/>
              </a:rPr>
              <a:t/>
            </a:r>
            <a:br>
              <a:rPr lang="uk-UA" smtClean="0">
                <a:latin typeface="municipal_lviv_106"/>
              </a:rPr>
            </a:br>
            <a:r>
              <a:rPr lang="uk-UA" smtClean="0">
                <a:latin typeface="municipal_lviv_106"/>
              </a:rPr>
              <a:t>Відновлення входів та встановлення пандусів</a:t>
            </a:r>
            <a:br>
              <a:rPr lang="uk-UA" smtClean="0">
                <a:latin typeface="municipal_lviv_106"/>
              </a:rPr>
            </a:br>
            <a:endParaRPr lang="ru-RU" smtClean="0">
              <a:latin typeface="municipal_lviv_106"/>
            </a:endParaRPr>
          </a:p>
        </p:txBody>
      </p:sp>
      <p:sp>
        <p:nvSpPr>
          <p:cNvPr id="84995" name="Содержимое 3"/>
          <p:cNvSpPr>
            <a:spLocks noGrp="1"/>
          </p:cNvSpPr>
          <p:nvPr>
            <p:ph idx="1"/>
          </p:nvPr>
        </p:nvSpPr>
        <p:spPr>
          <a:xfrm>
            <a:off x="2554153" y="1628775"/>
            <a:ext cx="9025232" cy="4497388"/>
          </a:xfrm>
        </p:spPr>
        <p:txBody>
          <a:bodyPr>
            <a:normAutofit fontScale="92500" lnSpcReduction="20000"/>
          </a:bodyPr>
          <a:lstStyle/>
          <a:p>
            <a:r>
              <a:rPr lang="uk-UA" dirty="0" smtClean="0">
                <a:latin typeface="municipal_lviv_106"/>
              </a:rPr>
              <a:t>Наукова</a:t>
            </a:r>
            <a:r>
              <a:rPr lang="uk-UA" dirty="0" smtClean="0">
                <a:latin typeface="municipal_lviv_106"/>
              </a:rPr>
              <a:t>, 46/4</a:t>
            </a:r>
          </a:p>
          <a:p>
            <a:r>
              <a:rPr lang="uk-UA" dirty="0" smtClean="0">
                <a:latin typeface="municipal_lviv_106"/>
              </a:rPr>
              <a:t>Наукова, 76/4</a:t>
            </a:r>
          </a:p>
          <a:p>
            <a:r>
              <a:rPr lang="uk-UA" dirty="0" smtClean="0">
                <a:latin typeface="municipal_lviv_106"/>
              </a:rPr>
              <a:t>В.Великого, 63/5п</a:t>
            </a:r>
          </a:p>
          <a:p>
            <a:r>
              <a:rPr lang="uk-UA" b="1" dirty="0" smtClean="0">
                <a:latin typeface="municipal_lviv_106"/>
              </a:rPr>
              <a:t>Пандуси </a:t>
            </a:r>
          </a:p>
          <a:p>
            <a:r>
              <a:rPr lang="uk-UA" dirty="0" smtClean="0">
                <a:latin typeface="municipal_lviv_106"/>
              </a:rPr>
              <a:t>В.Великого, 63/3п</a:t>
            </a:r>
          </a:p>
          <a:p>
            <a:r>
              <a:rPr lang="uk-UA" dirty="0" smtClean="0">
                <a:latin typeface="municipal_lviv_106"/>
              </a:rPr>
              <a:t>В.Великого, 63/10п</a:t>
            </a:r>
          </a:p>
          <a:p>
            <a:r>
              <a:rPr lang="uk-UA" dirty="0" smtClean="0">
                <a:latin typeface="municipal_lviv_106"/>
              </a:rPr>
              <a:t>В.Великого, 63/11п</a:t>
            </a:r>
          </a:p>
          <a:p>
            <a:r>
              <a:rPr lang="uk-UA" dirty="0" smtClean="0">
                <a:latin typeface="municipal_lviv_106"/>
              </a:rPr>
              <a:t>Наукова, 74/1п</a:t>
            </a:r>
          </a:p>
          <a:p>
            <a:r>
              <a:rPr lang="uk-UA" dirty="0" smtClean="0">
                <a:latin typeface="municipal_lviv_106"/>
              </a:rPr>
              <a:t>Наукова, 48/1п</a:t>
            </a:r>
          </a:p>
          <a:p>
            <a:endParaRPr lang="uk-UA" dirty="0" smtClean="0">
              <a:latin typeface="municipal_lviv_106"/>
            </a:endParaRPr>
          </a:p>
          <a:p>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Заголовок 5"/>
          <p:cNvSpPr>
            <a:spLocks noGrp="1"/>
          </p:cNvSpPr>
          <p:nvPr>
            <p:ph type="title"/>
          </p:nvPr>
        </p:nvSpPr>
        <p:spPr>
          <a:xfrm>
            <a:off x="2194413" y="274638"/>
            <a:ext cx="9384971" cy="1143000"/>
          </a:xfrm>
        </p:spPr>
        <p:txBody>
          <a:bodyPr/>
          <a:lstStyle/>
          <a:p>
            <a:pPr algn="ctr"/>
            <a:r>
              <a:rPr lang="uk-UA" smtClean="0">
                <a:latin typeface="municipal_lviv_106"/>
              </a:rPr>
              <a:t>В.Великого, 63</a:t>
            </a:r>
          </a:p>
        </p:txBody>
      </p:sp>
      <p:sp>
        <p:nvSpPr>
          <p:cNvPr id="93187" name="Текст 6"/>
          <p:cNvSpPr>
            <a:spLocks noGrp="1"/>
          </p:cNvSpPr>
          <p:nvPr>
            <p:ph type="body" idx="1"/>
          </p:nvPr>
        </p:nvSpPr>
        <p:spPr>
          <a:xfrm>
            <a:off x="2194413" y="1535113"/>
            <a:ext cx="4498861" cy="639762"/>
          </a:xfrm>
        </p:spPr>
        <p:txBody>
          <a:bodyPr/>
          <a:lstStyle/>
          <a:p>
            <a:pPr algn="ctr"/>
            <a:r>
              <a:rPr lang="uk-UA" smtClean="0">
                <a:latin typeface="municipal_lviv_106"/>
              </a:rPr>
              <a:t>10 під'їзд	</a:t>
            </a:r>
          </a:p>
        </p:txBody>
      </p:sp>
      <p:pic>
        <p:nvPicPr>
          <p:cNvPr id="93188" name="Содержимое 11" descr="20160215_130634.jpg"/>
          <p:cNvPicPr>
            <a:picLocks noGrp="1" noChangeAspect="1"/>
          </p:cNvPicPr>
          <p:nvPr>
            <p:ph sz="half" idx="2"/>
          </p:nvPr>
        </p:nvPicPr>
        <p:blipFill>
          <a:blip r:embed="rId2" cstate="print"/>
          <a:srcRect/>
          <a:stretch>
            <a:fillRect/>
          </a:stretch>
        </p:blipFill>
        <p:spPr>
          <a:xfrm>
            <a:off x="7855021" y="2174875"/>
            <a:ext cx="3326533" cy="3663950"/>
          </a:xfrm>
        </p:spPr>
      </p:pic>
      <p:sp>
        <p:nvSpPr>
          <p:cNvPr id="93189" name="Текст 8"/>
          <p:cNvSpPr>
            <a:spLocks noGrp="1"/>
          </p:cNvSpPr>
          <p:nvPr>
            <p:ph type="body" sz="quarter" idx="3"/>
          </p:nvPr>
        </p:nvSpPr>
        <p:spPr>
          <a:xfrm>
            <a:off x="7063594" y="1535113"/>
            <a:ext cx="4515790" cy="639762"/>
          </a:xfrm>
        </p:spPr>
        <p:txBody>
          <a:bodyPr/>
          <a:lstStyle/>
          <a:p>
            <a:pPr algn="ctr"/>
            <a:r>
              <a:rPr lang="uk-UA" smtClean="0">
                <a:latin typeface="municipal_lviv_106"/>
              </a:rPr>
              <a:t>11 під'їзд</a:t>
            </a:r>
          </a:p>
        </p:txBody>
      </p:sp>
      <p:pic>
        <p:nvPicPr>
          <p:cNvPr id="93190" name="Содержимое 10" descr="20160215_130710.jpg"/>
          <p:cNvPicPr>
            <a:picLocks noGrp="1" noChangeAspect="1"/>
          </p:cNvPicPr>
          <p:nvPr>
            <p:ph sz="half" idx="13"/>
          </p:nvPr>
        </p:nvPicPr>
        <p:blipFill>
          <a:blip r:embed="rId3" cstate="print"/>
          <a:srcRect/>
          <a:stretch>
            <a:fillRect/>
          </a:stretch>
        </p:blipFill>
        <p:spPr>
          <a:xfrm>
            <a:off x="2638798" y="2174875"/>
            <a:ext cx="3838633" cy="366395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p:cNvSpPr>
            <a:spLocks noGrp="1"/>
          </p:cNvSpPr>
          <p:nvPr>
            <p:ph type="title"/>
          </p:nvPr>
        </p:nvSpPr>
        <p:spPr/>
        <p:txBody>
          <a:bodyPr/>
          <a:lstStyle/>
          <a:p>
            <a:pPr algn="ctr"/>
            <a:r>
              <a:rPr lang="uk-UA" smtClean="0">
                <a:latin typeface="municipal_lviv_106"/>
              </a:rPr>
              <a:t>Наукова, 74/1п</a:t>
            </a:r>
            <a:endParaRPr lang="ru-RU" smtClean="0">
              <a:latin typeface="municipal_lviv_106"/>
            </a:endParaRPr>
          </a:p>
        </p:txBody>
      </p:sp>
      <p:pic>
        <p:nvPicPr>
          <p:cNvPr id="94211" name="Содержимое 4" descr="20160215_132919.jpg"/>
          <p:cNvPicPr>
            <a:picLocks noGrp="1" noChangeAspect="1"/>
          </p:cNvPicPr>
          <p:nvPr>
            <p:ph sz="quarter" idx="1"/>
          </p:nvPr>
        </p:nvPicPr>
        <p:blipFill>
          <a:blip r:embed="rId2" cstate="print"/>
          <a:srcRect/>
          <a:stretch>
            <a:fillRect/>
          </a:stretch>
        </p:blipFill>
        <p:spPr>
          <a:xfrm>
            <a:off x="2831363" y="1600201"/>
            <a:ext cx="5855292" cy="4384675"/>
          </a:xfrm>
        </p:spPr>
      </p:pic>
      <p:sp>
        <p:nvSpPr>
          <p:cNvPr id="94212" name="Содержимое 7"/>
          <p:cNvSpPr>
            <a:spLocks noGrp="1"/>
          </p:cNvSpPr>
          <p:nvPr>
            <p:ph sz="half" idx="3"/>
          </p:nvPr>
        </p:nvSpPr>
        <p:spPr>
          <a:xfrm>
            <a:off x="8686655" y="1600200"/>
            <a:ext cx="3167824" cy="1468438"/>
          </a:xfrm>
        </p:spPr>
        <p:txBody>
          <a:bodyPr/>
          <a:lstStyle/>
          <a:p>
            <a:r>
              <a:rPr lang="uk-UA" smtClean="0">
                <a:latin typeface="municipal_lviv_106"/>
              </a:rPr>
              <a:t>ВІДКИДНИЙ            </a:t>
            </a:r>
          </a:p>
          <a:p>
            <a:r>
              <a:rPr lang="uk-UA" smtClean="0">
                <a:latin typeface="municipal_lviv_106"/>
              </a:rPr>
              <a:t>   ПАНДУС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p:cNvSpPr>
            <a:spLocks noGrp="1"/>
          </p:cNvSpPr>
          <p:nvPr>
            <p:ph type="title"/>
          </p:nvPr>
        </p:nvSpPr>
        <p:spPr/>
        <p:txBody>
          <a:bodyPr/>
          <a:lstStyle/>
          <a:p>
            <a:pPr algn="ctr"/>
            <a:r>
              <a:rPr lang="uk-UA" dirty="0" smtClean="0">
                <a:latin typeface="municipal_lviv_106"/>
              </a:rPr>
              <a:t>Наукова, </a:t>
            </a:r>
            <a:r>
              <a:rPr lang="uk-UA" dirty="0" smtClean="0">
                <a:latin typeface="municipal_lviv_106"/>
              </a:rPr>
              <a:t>100/6п до 2 поверху</a:t>
            </a:r>
            <a:endParaRPr lang="ru-RU" dirty="0" smtClean="0">
              <a:latin typeface="municipal_lviv_106"/>
            </a:endParaRPr>
          </a:p>
        </p:txBody>
      </p:sp>
      <p:sp>
        <p:nvSpPr>
          <p:cNvPr id="94212" name="Содержимое 7"/>
          <p:cNvSpPr>
            <a:spLocks noGrp="1"/>
          </p:cNvSpPr>
          <p:nvPr>
            <p:ph sz="half" idx="3"/>
          </p:nvPr>
        </p:nvSpPr>
        <p:spPr>
          <a:xfrm>
            <a:off x="8686655" y="1600200"/>
            <a:ext cx="3167824" cy="1468438"/>
          </a:xfrm>
        </p:spPr>
        <p:txBody>
          <a:bodyPr/>
          <a:lstStyle/>
          <a:p>
            <a:r>
              <a:rPr lang="uk-UA" smtClean="0">
                <a:latin typeface="municipal_lviv_106"/>
              </a:rPr>
              <a:t>ВІДКИДНИЙ            </a:t>
            </a:r>
          </a:p>
          <a:p>
            <a:r>
              <a:rPr lang="uk-UA" smtClean="0">
                <a:latin typeface="municipal_lviv_106"/>
              </a:rPr>
              <a:t>   ПАНДУС </a:t>
            </a:r>
          </a:p>
        </p:txBody>
      </p:sp>
      <p:pic>
        <p:nvPicPr>
          <p:cNvPr id="6" name="Содержимое 5" descr="IMG_20180208_114232.jpg"/>
          <p:cNvPicPr>
            <a:picLocks noGrp="1" noChangeAspect="1"/>
          </p:cNvPicPr>
          <p:nvPr>
            <p:ph sz="quarter" idx="1"/>
          </p:nvPr>
        </p:nvPicPr>
        <p:blipFill>
          <a:blip r:embed="rId2" cstate="print"/>
          <a:stretch>
            <a:fillRect/>
          </a:stretch>
        </p:blipFill>
        <p:spPr>
          <a:xfrm>
            <a:off x="3939580" y="1600200"/>
            <a:ext cx="4459088" cy="4133056"/>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Заголовок 1"/>
          <p:cNvSpPr>
            <a:spLocks noGrp="1"/>
          </p:cNvSpPr>
          <p:nvPr>
            <p:ph type="title"/>
          </p:nvPr>
        </p:nvSpPr>
        <p:spPr/>
        <p:txBody>
          <a:bodyPr>
            <a:normAutofit fontScale="90000"/>
          </a:bodyPr>
          <a:lstStyle/>
          <a:p>
            <a:pPr algn="ctr"/>
            <a:r>
              <a:rPr lang="uk-UA" smtClean="0">
                <a:latin typeface="municipal_lviv_106"/>
              </a:rPr>
              <a:t>Заміна поштових скриньок </a:t>
            </a:r>
            <a:br>
              <a:rPr lang="uk-UA" smtClean="0">
                <a:latin typeface="municipal_lviv_106"/>
              </a:rPr>
            </a:br>
            <a:r>
              <a:rPr lang="uk-UA" smtClean="0">
                <a:latin typeface="municipal_lviv_106"/>
              </a:rPr>
              <a:t>з спів фінансуванням мешканців</a:t>
            </a:r>
            <a:br>
              <a:rPr lang="uk-UA" smtClean="0">
                <a:latin typeface="municipal_lviv_106"/>
              </a:rPr>
            </a:br>
            <a:r>
              <a:rPr lang="uk-UA" smtClean="0">
                <a:latin typeface="municipal_lviv_106"/>
              </a:rPr>
              <a:t>Кульпарківська, 123/2</a:t>
            </a:r>
          </a:p>
        </p:txBody>
      </p:sp>
      <p:pic>
        <p:nvPicPr>
          <p:cNvPr id="95235" name="Содержимое 3" descr="20160215_120908.jpg"/>
          <p:cNvPicPr>
            <a:picLocks noGrp="1" noChangeAspect="1"/>
          </p:cNvPicPr>
          <p:nvPr>
            <p:ph idx="1"/>
          </p:nvPr>
        </p:nvPicPr>
        <p:blipFill>
          <a:blip r:embed="rId2" cstate="print"/>
          <a:srcRect/>
          <a:stretch>
            <a:fillRect/>
          </a:stretch>
        </p:blipFill>
        <p:spPr>
          <a:xfrm>
            <a:off x="2554153" y="1827214"/>
            <a:ext cx="9025232" cy="4071937"/>
          </a:xfrm>
        </p:spPr>
      </p:pic>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p:cNvSpPr>
            <a:spLocks noGrp="1"/>
          </p:cNvSpPr>
          <p:nvPr>
            <p:ph type="title"/>
          </p:nvPr>
        </p:nvSpPr>
        <p:spPr/>
        <p:txBody>
          <a:bodyPr/>
          <a:lstStyle/>
          <a:p>
            <a:pPr algn="ctr"/>
            <a:r>
              <a:rPr lang="uk-UA" smtClean="0">
                <a:latin typeface="municipal_lviv_106"/>
              </a:rPr>
              <a:t>Кульпарківська, 123/2</a:t>
            </a:r>
          </a:p>
        </p:txBody>
      </p:sp>
      <p:pic>
        <p:nvPicPr>
          <p:cNvPr id="96259" name="Содержимое 3" descr="20160215_120908.jpg"/>
          <p:cNvPicPr>
            <a:picLocks noGrp="1" noChangeAspect="1"/>
          </p:cNvPicPr>
          <p:nvPr>
            <p:ph idx="1"/>
          </p:nvPr>
        </p:nvPicPr>
        <p:blipFill>
          <a:blip r:embed="rId2" cstate="print"/>
          <a:srcRect/>
          <a:stretch>
            <a:fillRect/>
          </a:stretch>
        </p:blipFill>
        <p:spPr>
          <a:xfrm>
            <a:off x="2063213" y="1417639"/>
            <a:ext cx="6035161" cy="3114675"/>
          </a:xfrm>
        </p:spPr>
      </p:pic>
      <p:pic>
        <p:nvPicPr>
          <p:cNvPr id="96260" name="Содержимое 3" descr="20160215_120908.jpg"/>
          <p:cNvPicPr>
            <a:picLocks noChangeAspect="1"/>
          </p:cNvPicPr>
          <p:nvPr/>
        </p:nvPicPr>
        <p:blipFill>
          <a:blip r:embed="rId3" cstate="print"/>
          <a:srcRect/>
          <a:stretch>
            <a:fillRect/>
          </a:stretch>
        </p:blipFill>
        <p:spPr bwMode="auto">
          <a:xfrm>
            <a:off x="5421489" y="2997201"/>
            <a:ext cx="6420294" cy="33115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p:cNvSpPr>
            <a:spLocks noGrp="1"/>
          </p:cNvSpPr>
          <p:nvPr>
            <p:ph type="title"/>
          </p:nvPr>
        </p:nvSpPr>
        <p:spPr>
          <a:xfrm>
            <a:off x="2351005" y="274639"/>
            <a:ext cx="9300327" cy="1785937"/>
          </a:xfrm>
          <a:blipFill>
            <a:blip r:embed="rId2" cstate="print"/>
            <a:stretch>
              <a:fillRect/>
            </a:stretch>
          </a:blipFill>
        </p:spPr>
        <p:txBody>
          <a:bodyPr/>
          <a:lstStyle/>
          <a:p>
            <a:pPr algn="ctr">
              <a:defRPr/>
            </a:pPr>
            <a:r>
              <a:rPr lang="uk-UA" sz="4200" b="1" dirty="0" smtClean="0">
                <a:latin typeface="municipal_lviv_106"/>
              </a:rPr>
              <a:t> </a:t>
            </a:r>
            <a:r>
              <a:rPr lang="uk-UA" sz="4200" b="1" i="1" dirty="0" smtClean="0">
                <a:solidFill>
                  <a:srgbClr val="FF0000"/>
                </a:solidFill>
                <a:effectLst>
                  <a:outerShdw blurRad="38100" dist="38100" dir="2700000" algn="tl">
                    <a:srgbClr val="C0C0C0"/>
                  </a:outerShdw>
                </a:effectLst>
                <a:latin typeface="municipal_lviv_106"/>
              </a:rPr>
              <a:t>Встановлено </a:t>
            </a:r>
            <a:br>
              <a:rPr lang="uk-UA" sz="4200" b="1" i="1" dirty="0" smtClean="0">
                <a:solidFill>
                  <a:srgbClr val="FF0000"/>
                </a:solidFill>
                <a:effectLst>
                  <a:outerShdw blurRad="38100" dist="38100" dir="2700000" algn="tl">
                    <a:srgbClr val="C0C0C0"/>
                  </a:outerShdw>
                </a:effectLst>
                <a:latin typeface="municipal_lviv_106"/>
              </a:rPr>
            </a:br>
            <a:r>
              <a:rPr lang="uk-UA" sz="4200" b="1" i="1" dirty="0" smtClean="0">
                <a:solidFill>
                  <a:srgbClr val="FF0000"/>
                </a:solidFill>
                <a:effectLst>
                  <a:outerShdw blurRad="38100" dist="38100" dir="2700000" algn="tl">
                    <a:srgbClr val="C0C0C0"/>
                  </a:outerShdw>
                </a:effectLst>
                <a:latin typeface="municipal_lviv_106"/>
              </a:rPr>
              <a:t>нові пластикові вікна </a:t>
            </a:r>
            <a:br>
              <a:rPr lang="uk-UA" sz="4200" b="1" i="1" dirty="0" smtClean="0">
                <a:solidFill>
                  <a:srgbClr val="FF0000"/>
                </a:solidFill>
                <a:effectLst>
                  <a:outerShdw blurRad="38100" dist="38100" dir="2700000" algn="tl">
                    <a:srgbClr val="C0C0C0"/>
                  </a:outerShdw>
                </a:effectLst>
                <a:latin typeface="municipal_lviv_106"/>
              </a:rPr>
            </a:br>
            <a:r>
              <a:rPr lang="uk-UA" sz="4200" b="1" i="1" dirty="0" smtClean="0">
                <a:solidFill>
                  <a:srgbClr val="FF0000"/>
                </a:solidFill>
                <a:effectLst>
                  <a:outerShdw blurRad="38100" dist="38100" dir="2700000" algn="tl">
                    <a:srgbClr val="C0C0C0"/>
                  </a:outerShdw>
                </a:effectLst>
                <a:latin typeface="municipal_lviv_106"/>
              </a:rPr>
              <a:t>(в  10 –х під</a:t>
            </a:r>
            <a:r>
              <a:rPr lang="en-US" sz="4200" b="1" i="1" dirty="0" smtClean="0">
                <a:solidFill>
                  <a:srgbClr val="FF0000"/>
                </a:solidFill>
                <a:effectLst>
                  <a:outerShdw blurRad="38100" dist="38100" dir="2700000" algn="tl">
                    <a:srgbClr val="C0C0C0"/>
                  </a:outerShdw>
                </a:effectLst>
                <a:latin typeface="municipal_lviv_106"/>
              </a:rPr>
              <a:t>‘</a:t>
            </a:r>
            <a:r>
              <a:rPr lang="uk-UA" sz="4200" b="1" i="1" dirty="0" err="1" smtClean="0">
                <a:solidFill>
                  <a:srgbClr val="FF0000"/>
                </a:solidFill>
                <a:effectLst>
                  <a:outerShdw blurRad="38100" dist="38100" dir="2700000" algn="tl">
                    <a:srgbClr val="C0C0C0"/>
                  </a:outerShdw>
                </a:effectLst>
                <a:latin typeface="municipal_lviv_106"/>
              </a:rPr>
              <a:t>їздах</a:t>
            </a:r>
            <a:r>
              <a:rPr lang="uk-UA" sz="4200" b="1" i="1" dirty="0" smtClean="0">
                <a:solidFill>
                  <a:srgbClr val="FF0000"/>
                </a:solidFill>
                <a:effectLst>
                  <a:outerShdw blurRad="38100" dist="38100" dir="2700000" algn="tl">
                    <a:srgbClr val="C0C0C0"/>
                  </a:outerShdw>
                </a:effectLst>
                <a:latin typeface="municipal_lviv_106"/>
              </a:rPr>
              <a:t>)</a:t>
            </a:r>
            <a:r>
              <a:rPr lang="uk-UA" sz="4200" b="1" i="1" dirty="0" smtClean="0">
                <a:effectLst>
                  <a:outerShdw blurRad="38100" dist="38100" dir="2700000" algn="tl">
                    <a:srgbClr val="C0C0C0"/>
                  </a:outerShdw>
                </a:effectLst>
                <a:latin typeface="municipal_lviv_106"/>
              </a:rPr>
              <a:t/>
            </a:r>
            <a:br>
              <a:rPr lang="uk-UA" sz="4200" b="1" i="1" dirty="0" smtClean="0">
                <a:effectLst>
                  <a:outerShdw blurRad="38100" dist="38100" dir="2700000" algn="tl">
                    <a:srgbClr val="C0C0C0"/>
                  </a:outerShdw>
                </a:effectLst>
                <a:latin typeface="municipal_lviv_106"/>
              </a:rPr>
            </a:br>
            <a:endParaRPr lang="uk-UA" sz="900" b="1" i="1" dirty="0" smtClean="0">
              <a:effectLst>
                <a:outerShdw blurRad="38100" dist="38100" dir="2700000" algn="tl">
                  <a:srgbClr val="C0C0C0"/>
                </a:outerShdw>
              </a:effectLst>
              <a:latin typeface="municipal_lviv_106"/>
            </a:endParaRPr>
          </a:p>
        </p:txBody>
      </p:sp>
      <p:sp>
        <p:nvSpPr>
          <p:cNvPr id="16387" name="Rectangle 7"/>
          <p:cNvSpPr>
            <a:spLocks noGrp="1"/>
          </p:cNvSpPr>
          <p:nvPr>
            <p:ph idx="4294967295"/>
          </p:nvPr>
        </p:nvSpPr>
        <p:spPr>
          <a:xfrm>
            <a:off x="2554153" y="2060574"/>
            <a:ext cx="9025232" cy="4464769"/>
          </a:xfrm>
        </p:spPr>
        <p:txBody>
          <a:bodyPr>
            <a:normAutofit fontScale="92500" lnSpcReduction="20000"/>
          </a:bodyPr>
          <a:lstStyle/>
          <a:p>
            <a:pPr>
              <a:buFont typeface="Wingdings 3" pitchFamily="18" charset="2"/>
              <a:buNone/>
            </a:pPr>
            <a:r>
              <a:rPr lang="en-US" dirty="0" smtClean="0">
                <a:latin typeface="municipal_lviv_108"/>
              </a:rPr>
              <a:t>   </a:t>
            </a:r>
            <a:r>
              <a:rPr lang="uk-UA" dirty="0" smtClean="0">
                <a:latin typeface="municipal_lviv_108"/>
              </a:rPr>
              <a:t>   </a:t>
            </a:r>
            <a:r>
              <a:rPr lang="en-US" dirty="0" smtClean="0">
                <a:latin typeface="municipal_lviv_108"/>
              </a:rPr>
              <a:t> </a:t>
            </a:r>
            <a:r>
              <a:rPr lang="uk-UA" dirty="0" smtClean="0">
                <a:latin typeface="municipal_lviv_108"/>
              </a:rPr>
              <a:t>вул. Наукова, 56/2п</a:t>
            </a:r>
            <a:br>
              <a:rPr lang="uk-UA" dirty="0" smtClean="0">
                <a:latin typeface="municipal_lviv_108"/>
              </a:rPr>
            </a:br>
            <a:r>
              <a:rPr lang="uk-UA" dirty="0" smtClean="0">
                <a:latin typeface="municipal_lviv_108"/>
              </a:rPr>
              <a:t>    вул. Наукова, 56/3п </a:t>
            </a:r>
            <a:br>
              <a:rPr lang="uk-UA" dirty="0" smtClean="0">
                <a:latin typeface="municipal_lviv_108"/>
              </a:rPr>
            </a:br>
            <a:r>
              <a:rPr lang="uk-UA" dirty="0" smtClean="0">
                <a:latin typeface="municipal_lviv_108"/>
              </a:rPr>
              <a:t>    вул. </a:t>
            </a:r>
            <a:r>
              <a:rPr lang="en-US" dirty="0" smtClean="0">
                <a:latin typeface="municipal_lviv_108"/>
              </a:rPr>
              <a:t>C</a:t>
            </a:r>
            <a:r>
              <a:rPr lang="uk-UA" dirty="0" err="1" smtClean="0">
                <a:latin typeface="municipal_lviv_108"/>
              </a:rPr>
              <a:t>имоненка</a:t>
            </a:r>
            <a:r>
              <a:rPr lang="uk-UA" dirty="0" smtClean="0">
                <a:latin typeface="municipal_lviv_108"/>
              </a:rPr>
              <a:t>, 20/1п</a:t>
            </a:r>
          </a:p>
          <a:p>
            <a:pPr>
              <a:buFont typeface="Wingdings 3" pitchFamily="18" charset="2"/>
              <a:buNone/>
            </a:pPr>
            <a:r>
              <a:rPr lang="uk-UA" dirty="0" smtClean="0">
                <a:latin typeface="municipal_lviv_108"/>
              </a:rPr>
              <a:t>       вул. </a:t>
            </a:r>
            <a:r>
              <a:rPr lang="en-US" dirty="0" smtClean="0">
                <a:latin typeface="municipal_lviv_108"/>
              </a:rPr>
              <a:t>C</a:t>
            </a:r>
            <a:r>
              <a:rPr lang="uk-UA" dirty="0" err="1" smtClean="0">
                <a:latin typeface="municipal_lviv_108"/>
              </a:rPr>
              <a:t>имоненка</a:t>
            </a:r>
            <a:r>
              <a:rPr lang="uk-UA" dirty="0" smtClean="0">
                <a:latin typeface="municipal_lviv_108"/>
              </a:rPr>
              <a:t>, 20/2п</a:t>
            </a:r>
            <a:r>
              <a:rPr lang="en-US" dirty="0" smtClean="0">
                <a:latin typeface="municipal_lviv_108"/>
              </a:rPr>
              <a:t> </a:t>
            </a:r>
            <a:endParaRPr lang="uk-UA" dirty="0" smtClean="0">
              <a:latin typeface="municipal_lviv_108"/>
            </a:endParaRPr>
          </a:p>
          <a:p>
            <a:pPr>
              <a:buFont typeface="Wingdings 3" pitchFamily="18" charset="2"/>
              <a:buNone/>
            </a:pPr>
            <a:r>
              <a:rPr lang="uk-UA" dirty="0" smtClean="0">
                <a:latin typeface="municipal_lviv_108"/>
              </a:rPr>
              <a:t>       вул. </a:t>
            </a:r>
            <a:r>
              <a:rPr lang="en-US" dirty="0" smtClean="0">
                <a:latin typeface="municipal_lviv_108"/>
              </a:rPr>
              <a:t>C</a:t>
            </a:r>
            <a:r>
              <a:rPr lang="uk-UA" dirty="0" err="1" smtClean="0">
                <a:latin typeface="municipal_lviv_108"/>
              </a:rPr>
              <a:t>имоненка</a:t>
            </a:r>
            <a:r>
              <a:rPr lang="uk-UA" dirty="0" smtClean="0">
                <a:latin typeface="municipal_lviv_108"/>
              </a:rPr>
              <a:t>, 20/3п </a:t>
            </a:r>
          </a:p>
          <a:p>
            <a:pPr>
              <a:buFont typeface="Wingdings 3" pitchFamily="18" charset="2"/>
              <a:buNone/>
            </a:pPr>
            <a:r>
              <a:rPr lang="uk-UA" dirty="0" smtClean="0">
                <a:latin typeface="municipal_lviv_108"/>
              </a:rPr>
              <a:t>       вул. </a:t>
            </a:r>
            <a:r>
              <a:rPr lang="en-US" dirty="0" smtClean="0">
                <a:latin typeface="municipal_lviv_108"/>
              </a:rPr>
              <a:t>C</a:t>
            </a:r>
            <a:r>
              <a:rPr lang="uk-UA" dirty="0" err="1" smtClean="0">
                <a:latin typeface="municipal_lviv_108"/>
              </a:rPr>
              <a:t>имоненка</a:t>
            </a:r>
            <a:r>
              <a:rPr lang="uk-UA" dirty="0" smtClean="0">
                <a:latin typeface="municipal_lviv_108"/>
              </a:rPr>
              <a:t>, 20/4п</a:t>
            </a:r>
          </a:p>
          <a:p>
            <a:pPr>
              <a:buFont typeface="Wingdings 3" pitchFamily="18" charset="2"/>
              <a:buNone/>
            </a:pPr>
            <a:r>
              <a:rPr lang="uk-UA" dirty="0" smtClean="0">
                <a:latin typeface="municipal_lviv_108"/>
              </a:rPr>
              <a:t>       вул. Наукова, 106/2</a:t>
            </a:r>
          </a:p>
          <a:p>
            <a:pPr>
              <a:buFont typeface="Wingdings 3" pitchFamily="18" charset="2"/>
              <a:buNone/>
            </a:pPr>
            <a:r>
              <a:rPr lang="uk-UA" dirty="0" smtClean="0">
                <a:latin typeface="municipal_lviv_108"/>
              </a:rPr>
              <a:t> 	    вул. Наукова, 106/6 </a:t>
            </a:r>
          </a:p>
          <a:p>
            <a:pPr>
              <a:buFont typeface="Wingdings 3" pitchFamily="18" charset="2"/>
              <a:buNone/>
            </a:pPr>
            <a:r>
              <a:rPr lang="uk-UA" dirty="0" smtClean="0">
                <a:latin typeface="municipal_lviv_108"/>
              </a:rPr>
              <a:t>       вул. В.Великого, 93а/1</a:t>
            </a:r>
          </a:p>
          <a:p>
            <a:pPr>
              <a:buFont typeface="Wingdings 3" pitchFamily="18" charset="2"/>
              <a:buNone/>
            </a:pPr>
            <a:r>
              <a:rPr lang="uk-UA" dirty="0" smtClean="0">
                <a:latin typeface="municipal_lviv_108"/>
              </a:rPr>
              <a:t>       вул. Симоненка, 11/4 </a:t>
            </a:r>
          </a:p>
          <a:p>
            <a:pPr>
              <a:buFont typeface="Wingdings 3" pitchFamily="18" charset="2"/>
              <a:buNone/>
            </a:pPr>
            <a:endParaRPr lang="uk-UA" dirty="0" smtClean="0">
              <a:latin typeface="municipal_lviv_108"/>
            </a:endParaRPr>
          </a:p>
          <a:p>
            <a:pPr>
              <a:buFont typeface="Wingdings 3" pitchFamily="18" charset="2"/>
              <a:buNone/>
            </a:pPr>
            <a:endParaRPr lang="uk-UA" dirty="0" smtClean="0">
              <a:latin typeface="municipal_lviv_108"/>
            </a:endParaRPr>
          </a:p>
          <a:p>
            <a:pPr>
              <a:buFont typeface="Wingdings 3" pitchFamily="18" charset="2"/>
              <a:buNone/>
            </a:pPr>
            <a:endParaRPr lang="uk-UA" dirty="0" smtClean="0">
              <a:latin typeface="municipal_lviv_108"/>
            </a:endParaRPr>
          </a:p>
          <a:p>
            <a:pPr>
              <a:buFont typeface="Wingdings 3" pitchFamily="18" charset="2"/>
              <a:buNone/>
            </a:pPr>
            <a:endParaRPr lang="en-US" dirty="0" smtClean="0">
              <a:latin typeface="municipal_lviv_108"/>
            </a:endParaRPr>
          </a:p>
        </p:txBody>
      </p:sp>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ъект 1"/>
          <p:cNvSpPr>
            <a:spLocks noGrp="1"/>
          </p:cNvSpPr>
          <p:nvPr>
            <p:ph idx="4294967295"/>
          </p:nvPr>
        </p:nvSpPr>
        <p:spPr>
          <a:xfrm>
            <a:off x="2202877" y="1844675"/>
            <a:ext cx="9420946" cy="3816350"/>
          </a:xfrm>
        </p:spPr>
        <p:txBody>
          <a:bodyPr>
            <a:normAutofit fontScale="55000" lnSpcReduction="20000"/>
          </a:bodyPr>
          <a:lstStyle/>
          <a:p>
            <a:pPr marL="0" indent="0">
              <a:buFont typeface="Wingdings 3" pitchFamily="18" charset="2"/>
              <a:buNone/>
            </a:pPr>
            <a:r>
              <a:rPr lang="uk-UA" smtClean="0">
                <a:latin typeface="municipal_lviv_106"/>
              </a:rPr>
              <a:t>Вул. Наукова, 62</a:t>
            </a:r>
          </a:p>
          <a:p>
            <a:pPr marL="0" indent="0">
              <a:buFont typeface="Wingdings 3" pitchFamily="18" charset="2"/>
              <a:buNone/>
            </a:pPr>
            <a:r>
              <a:rPr lang="uk-UA" smtClean="0">
                <a:latin typeface="municipal_lviv_106"/>
              </a:rPr>
              <a:t>Наукова, 82</a:t>
            </a:r>
          </a:p>
          <a:p>
            <a:pPr marL="0" indent="0">
              <a:buFont typeface="Wingdings 3" pitchFamily="18" charset="2"/>
              <a:buNone/>
            </a:pPr>
            <a:r>
              <a:rPr lang="uk-UA" smtClean="0">
                <a:latin typeface="municipal_lviv_106"/>
              </a:rPr>
              <a:t>Кульпарківська, 133-135</a:t>
            </a:r>
          </a:p>
          <a:p>
            <a:pPr marL="0" indent="0">
              <a:buFont typeface="Wingdings 3" pitchFamily="18" charset="2"/>
              <a:buNone/>
            </a:pPr>
            <a:r>
              <a:rPr lang="uk-UA" smtClean="0">
                <a:latin typeface="municipal_lviv_106"/>
              </a:rPr>
              <a:t>Наукова, 116,</a:t>
            </a:r>
          </a:p>
          <a:p>
            <a:pPr marL="0" indent="0">
              <a:buFont typeface="Wingdings 3" pitchFamily="18" charset="2"/>
              <a:buNone/>
            </a:pPr>
            <a:r>
              <a:rPr lang="uk-UA" smtClean="0">
                <a:latin typeface="municipal_lviv_106"/>
              </a:rPr>
              <a:t>Кульпарківська, 123</a:t>
            </a:r>
          </a:p>
          <a:p>
            <a:pPr marL="0" indent="0">
              <a:buFont typeface="Wingdings 3" pitchFamily="18" charset="2"/>
              <a:buNone/>
            </a:pPr>
            <a:r>
              <a:rPr lang="uk-UA" smtClean="0">
                <a:latin typeface="municipal_lviv_106"/>
              </a:rPr>
              <a:t>В.Великого, 83</a:t>
            </a:r>
          </a:p>
          <a:p>
            <a:pPr marL="0" indent="0">
              <a:buFont typeface="Wingdings 3" pitchFamily="18" charset="2"/>
              <a:buNone/>
            </a:pPr>
            <a:r>
              <a:rPr lang="uk-UA" smtClean="0">
                <a:latin typeface="municipal_lviv_106"/>
              </a:rPr>
              <a:t>В.Великого, 65</a:t>
            </a:r>
          </a:p>
          <a:p>
            <a:pPr marL="0" indent="0">
              <a:buFont typeface="Wingdings 3" pitchFamily="18" charset="2"/>
              <a:buNone/>
            </a:pPr>
            <a:r>
              <a:rPr lang="uk-UA" smtClean="0">
                <a:latin typeface="municipal_lviv_106"/>
              </a:rPr>
              <a:t>Наукова, 46</a:t>
            </a:r>
          </a:p>
          <a:p>
            <a:pPr marL="0" indent="0">
              <a:buFont typeface="Wingdings 3" pitchFamily="18" charset="2"/>
              <a:buNone/>
            </a:pPr>
            <a:endParaRPr lang="uk-UA" smtClean="0">
              <a:latin typeface="municipal_lviv_106"/>
            </a:endParaRPr>
          </a:p>
          <a:p>
            <a:pPr marL="0" indent="0">
              <a:buFont typeface="Wingdings 3" pitchFamily="18" charset="2"/>
              <a:buNone/>
            </a:pPr>
            <a:r>
              <a:rPr lang="uk-UA" smtClean="0">
                <a:latin typeface="municipal_lviv_106"/>
              </a:rPr>
              <a:t>  </a:t>
            </a:r>
            <a:endParaRPr lang="ru-RU" smtClean="0">
              <a:latin typeface="municipal_lviv_106"/>
            </a:endParaRPr>
          </a:p>
        </p:txBody>
      </p:sp>
      <p:sp>
        <p:nvSpPr>
          <p:cNvPr id="6" name="Rectangle 5"/>
          <p:cNvSpPr>
            <a:spLocks noGrp="1"/>
          </p:cNvSpPr>
          <p:nvPr>
            <p:ph type="title" idx="4294967295"/>
          </p:nvPr>
        </p:nvSpPr>
        <p:spPr>
          <a:xfrm>
            <a:off x="1870646" y="0"/>
            <a:ext cx="10318179" cy="1417638"/>
          </a:xfrm>
          <a:extLst>
            <a:ext uri="{909E8E84-426E-40DD-AFC4-6F175D3DCCD1}"/>
          </a:extLst>
        </p:spPr>
        <p:txBody>
          <a:bodyPr/>
          <a:lstStyle/>
          <a:p>
            <a:pPr>
              <a:defRPr/>
            </a:pPr>
            <a:r>
              <a:rPr lang="uk-UA" sz="3200" b="1" i="1" dirty="0" smtClean="0">
                <a:effectLst>
                  <a:outerShdw blurRad="38100" dist="38100" dir="2700000" algn="tl">
                    <a:srgbClr val="C0C0C0"/>
                  </a:outerShdw>
                </a:effectLst>
                <a:latin typeface="municipal_lviv_106"/>
              </a:rPr>
              <a:t>            Ремонт дитячих майданчиків </a:t>
            </a:r>
            <a:r>
              <a:rPr lang="en-US" sz="2400" dirty="0" smtClean="0">
                <a:latin typeface="municipal_lviv_106"/>
              </a:rPr>
              <a:t/>
            </a:r>
            <a:br>
              <a:rPr lang="en-US" sz="2400" dirty="0" smtClean="0">
                <a:latin typeface="municipal_lviv_106"/>
              </a:rPr>
            </a:br>
            <a:endParaRPr lang="uk-UA" sz="2100"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p:txBody>
          <a:bodyPr/>
          <a:lstStyle/>
          <a:p>
            <a:r>
              <a:rPr lang="uk-UA" sz="2800" smtClean="0">
                <a:latin typeface="municipal_lviv_106"/>
              </a:rPr>
              <a:t>Наукова, 62 </a:t>
            </a:r>
            <a:endParaRPr lang="ru-RU" sz="2800" smtClean="0">
              <a:latin typeface="municipal_lviv_106"/>
            </a:endParaRPr>
          </a:p>
        </p:txBody>
      </p:sp>
      <p:pic>
        <p:nvPicPr>
          <p:cNvPr id="101379" name="Picture 5"/>
          <p:cNvPicPr>
            <a:picLocks noGrp="1" noChangeAspect="1" noChangeArrowheads="1"/>
          </p:cNvPicPr>
          <p:nvPr>
            <p:ph type="body" idx="1"/>
          </p:nvPr>
        </p:nvPicPr>
        <p:blipFill>
          <a:blip r:embed="rId2" cstate="print"/>
          <a:srcRect/>
          <a:stretch>
            <a:fillRect/>
          </a:stretch>
        </p:blipFill>
        <p:spPr>
          <a:xfrm>
            <a:off x="2431418" y="1125539"/>
            <a:ext cx="4733750" cy="2663825"/>
          </a:xfrm>
        </p:spPr>
      </p:pic>
      <p:pic>
        <p:nvPicPr>
          <p:cNvPr id="101380" name="Picture 6"/>
          <p:cNvPicPr>
            <a:picLocks noChangeAspect="1" noChangeArrowheads="1"/>
          </p:cNvPicPr>
          <p:nvPr/>
        </p:nvPicPr>
        <p:blipFill>
          <a:blip r:embed="rId3" cstate="print"/>
          <a:srcRect/>
          <a:stretch>
            <a:fillRect/>
          </a:stretch>
        </p:blipFill>
        <p:spPr bwMode="auto">
          <a:xfrm>
            <a:off x="6102877" y="3573464"/>
            <a:ext cx="5455346" cy="3068637"/>
          </a:xfrm>
          <a:prstGeom prst="rect">
            <a:avLst/>
          </a:prstGeom>
          <a:noFill/>
          <a:ln w="9525">
            <a:noFill/>
            <a:miter lim="800000"/>
            <a:headEnd/>
            <a:tailEnd/>
          </a:ln>
        </p:spPr>
      </p:pic>
      <p:sp>
        <p:nvSpPr>
          <p:cNvPr id="5" name="Овал 4"/>
          <p:cNvSpPr/>
          <p:nvPr/>
        </p:nvSpPr>
        <p:spPr>
          <a:xfrm>
            <a:off x="3406946" y="1989138"/>
            <a:ext cx="3455617"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Tree>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title"/>
          </p:nvPr>
        </p:nvSpPr>
        <p:spPr/>
        <p:txBody>
          <a:bodyPr/>
          <a:lstStyle/>
          <a:p>
            <a:r>
              <a:rPr lang="uk-UA" smtClean="0">
                <a:latin typeface="municipal_lviv_106"/>
              </a:rPr>
              <a:t>Вул. Наукова, 62 </a:t>
            </a:r>
            <a:endParaRPr lang="ru-RU" smtClean="0">
              <a:latin typeface="municipal_lviv_106"/>
            </a:endParaRPr>
          </a:p>
        </p:txBody>
      </p:sp>
      <p:sp>
        <p:nvSpPr>
          <p:cNvPr id="102403" name="Rectangle 3"/>
          <p:cNvSpPr>
            <a:spLocks noGrp="1"/>
          </p:cNvSpPr>
          <p:nvPr>
            <p:ph type="body" idx="1"/>
          </p:nvPr>
        </p:nvSpPr>
        <p:spPr/>
        <p:txBody>
          <a:bodyPr/>
          <a:lstStyle/>
          <a:p>
            <a:endParaRPr lang="ru-RU" smtClean="0">
              <a:latin typeface="municipal_lviv_106"/>
            </a:endParaRPr>
          </a:p>
        </p:txBody>
      </p:sp>
      <p:pic>
        <p:nvPicPr>
          <p:cNvPr id="102404" name="Picture 4"/>
          <p:cNvPicPr>
            <a:picLocks noChangeAspect="1" noChangeArrowheads="1"/>
          </p:cNvPicPr>
          <p:nvPr/>
        </p:nvPicPr>
        <p:blipFill>
          <a:blip r:embed="rId2" cstate="print"/>
          <a:srcRect/>
          <a:stretch>
            <a:fillRect/>
          </a:stretch>
        </p:blipFill>
        <p:spPr bwMode="auto">
          <a:xfrm>
            <a:off x="2554152" y="1773239"/>
            <a:ext cx="4991916" cy="2808287"/>
          </a:xfrm>
          <a:prstGeom prst="rect">
            <a:avLst/>
          </a:prstGeom>
          <a:noFill/>
          <a:ln w="9525">
            <a:noFill/>
            <a:miter lim="800000"/>
            <a:headEnd/>
            <a:tailEnd/>
          </a:ln>
        </p:spPr>
      </p:pic>
      <p:pic>
        <p:nvPicPr>
          <p:cNvPr id="102405" name="Picture 5"/>
          <p:cNvPicPr>
            <a:picLocks noChangeAspect="1" noChangeArrowheads="1"/>
          </p:cNvPicPr>
          <p:nvPr/>
        </p:nvPicPr>
        <p:blipFill>
          <a:blip r:embed="rId3" cstate="print"/>
          <a:srcRect/>
          <a:stretch>
            <a:fillRect/>
          </a:stretch>
        </p:blipFill>
        <p:spPr bwMode="auto">
          <a:xfrm>
            <a:off x="6344115" y="3303589"/>
            <a:ext cx="5068097" cy="28527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p:txBody>
          <a:bodyPr/>
          <a:lstStyle/>
          <a:p>
            <a:r>
              <a:rPr lang="uk-UA" smtClean="0">
                <a:latin typeface="municipal_lviv_106"/>
              </a:rPr>
              <a:t>Вул.Наукова, 82 </a:t>
            </a:r>
            <a:endParaRPr lang="ru-RU" smtClean="0">
              <a:latin typeface="municipal_lviv_106"/>
            </a:endParaRPr>
          </a:p>
        </p:txBody>
      </p:sp>
      <p:sp>
        <p:nvSpPr>
          <p:cNvPr id="105475" name="Rectangle 3"/>
          <p:cNvSpPr>
            <a:spLocks noGrp="1"/>
          </p:cNvSpPr>
          <p:nvPr>
            <p:ph type="body" idx="1"/>
          </p:nvPr>
        </p:nvSpPr>
        <p:spPr/>
        <p:txBody>
          <a:bodyPr/>
          <a:lstStyle/>
          <a:p>
            <a:endParaRPr lang="ru-RU" smtClean="0">
              <a:latin typeface="municipal_lviv_106"/>
            </a:endParaRPr>
          </a:p>
        </p:txBody>
      </p:sp>
      <p:pic>
        <p:nvPicPr>
          <p:cNvPr id="105476" name="Picture 4"/>
          <p:cNvPicPr>
            <a:picLocks noChangeAspect="1" noChangeArrowheads="1"/>
          </p:cNvPicPr>
          <p:nvPr/>
        </p:nvPicPr>
        <p:blipFill>
          <a:blip r:embed="rId2" cstate="print"/>
          <a:srcRect/>
          <a:stretch>
            <a:fillRect/>
          </a:stretch>
        </p:blipFill>
        <p:spPr bwMode="auto">
          <a:xfrm>
            <a:off x="2554152" y="1625601"/>
            <a:ext cx="4733750" cy="2663825"/>
          </a:xfrm>
          <a:prstGeom prst="rect">
            <a:avLst/>
          </a:prstGeom>
          <a:noFill/>
          <a:ln w="9525">
            <a:noFill/>
            <a:miter lim="800000"/>
            <a:headEnd/>
            <a:tailEnd/>
          </a:ln>
        </p:spPr>
      </p:pic>
      <p:pic>
        <p:nvPicPr>
          <p:cNvPr id="105477" name="Picture 6"/>
          <p:cNvPicPr>
            <a:picLocks noChangeAspect="1" noChangeArrowheads="1"/>
          </p:cNvPicPr>
          <p:nvPr/>
        </p:nvPicPr>
        <p:blipFill>
          <a:blip r:embed="rId3" cstate="print"/>
          <a:srcRect/>
          <a:stretch>
            <a:fillRect/>
          </a:stretch>
        </p:blipFill>
        <p:spPr bwMode="auto">
          <a:xfrm>
            <a:off x="6255237" y="3671888"/>
            <a:ext cx="5326263" cy="2997200"/>
          </a:xfrm>
          <a:prstGeom prst="rect">
            <a:avLst/>
          </a:prstGeom>
          <a:noFill/>
          <a:ln w="9525">
            <a:noFill/>
            <a:miter lim="800000"/>
            <a:headEnd/>
            <a:tailEnd/>
          </a:ln>
        </p:spPr>
      </p:pic>
      <p:sp>
        <p:nvSpPr>
          <p:cNvPr id="6" name="Овал 5"/>
          <p:cNvSpPr/>
          <p:nvPr/>
        </p:nvSpPr>
        <p:spPr>
          <a:xfrm>
            <a:off x="7725938" y="4721225"/>
            <a:ext cx="3072600" cy="1011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Tree>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p:txBody>
          <a:bodyPr/>
          <a:lstStyle/>
          <a:p>
            <a:r>
              <a:rPr lang="uk-UA" smtClean="0">
                <a:latin typeface="municipal_lviv_106"/>
              </a:rPr>
              <a:t>Вул. Кульпарківська, 133 -135</a:t>
            </a:r>
            <a:endParaRPr lang="ru-RU" smtClean="0">
              <a:latin typeface="municipal_lviv_106"/>
            </a:endParaRPr>
          </a:p>
        </p:txBody>
      </p:sp>
      <p:sp>
        <p:nvSpPr>
          <p:cNvPr id="106499" name="Rectangle 3"/>
          <p:cNvSpPr>
            <a:spLocks noGrp="1"/>
          </p:cNvSpPr>
          <p:nvPr>
            <p:ph type="body" idx="1"/>
          </p:nvPr>
        </p:nvSpPr>
        <p:spPr/>
        <p:txBody>
          <a:bodyPr/>
          <a:lstStyle/>
          <a:p>
            <a:endParaRPr lang="ru-RU" smtClean="0">
              <a:latin typeface="municipal_lviv_106"/>
            </a:endParaRPr>
          </a:p>
        </p:txBody>
      </p:sp>
      <p:pic>
        <p:nvPicPr>
          <p:cNvPr id="106500" name="Picture 4"/>
          <p:cNvPicPr>
            <a:picLocks noChangeAspect="1" noChangeArrowheads="1"/>
          </p:cNvPicPr>
          <p:nvPr/>
        </p:nvPicPr>
        <p:blipFill>
          <a:blip r:embed="rId2" cstate="print"/>
          <a:srcRect/>
          <a:stretch>
            <a:fillRect/>
          </a:stretch>
        </p:blipFill>
        <p:spPr bwMode="auto">
          <a:xfrm>
            <a:off x="2626100" y="1600200"/>
            <a:ext cx="4619479" cy="2447925"/>
          </a:xfrm>
          <a:prstGeom prst="rect">
            <a:avLst/>
          </a:prstGeom>
          <a:noFill/>
          <a:ln w="9525">
            <a:noFill/>
            <a:miter lim="800000"/>
            <a:headEnd/>
            <a:tailEnd/>
          </a:ln>
        </p:spPr>
      </p:pic>
      <p:pic>
        <p:nvPicPr>
          <p:cNvPr id="106501" name="Picture 5"/>
          <p:cNvPicPr>
            <a:picLocks noChangeAspect="1" noChangeArrowheads="1"/>
          </p:cNvPicPr>
          <p:nvPr/>
        </p:nvPicPr>
        <p:blipFill>
          <a:blip r:embed="rId3" cstate="print"/>
          <a:srcRect/>
          <a:stretch>
            <a:fillRect/>
          </a:stretch>
        </p:blipFill>
        <p:spPr bwMode="auto">
          <a:xfrm>
            <a:off x="6449921" y="3284539"/>
            <a:ext cx="5049051" cy="2841625"/>
          </a:xfrm>
          <a:prstGeom prst="rect">
            <a:avLst/>
          </a:prstGeom>
          <a:noFill/>
          <a:ln w="9525">
            <a:noFill/>
            <a:miter lim="800000"/>
            <a:headEnd/>
            <a:tailEnd/>
          </a:ln>
        </p:spPr>
      </p:pic>
      <p:sp>
        <p:nvSpPr>
          <p:cNvPr id="6" name="Овал 5"/>
          <p:cNvSpPr/>
          <p:nvPr/>
        </p:nvSpPr>
        <p:spPr>
          <a:xfrm>
            <a:off x="8111071" y="3789363"/>
            <a:ext cx="1919316"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7" name="Овал 6"/>
          <p:cNvSpPr/>
          <p:nvPr/>
        </p:nvSpPr>
        <p:spPr>
          <a:xfrm>
            <a:off x="6094413" y="2852739"/>
            <a:ext cx="960716"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
        <p:nvSpPr>
          <p:cNvPr id="9" name="Овал 8"/>
          <p:cNvSpPr/>
          <p:nvPr/>
        </p:nvSpPr>
        <p:spPr>
          <a:xfrm>
            <a:off x="4367662" y="2924176"/>
            <a:ext cx="958601"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uk-UA"/>
          </a:p>
        </p:txBody>
      </p:sp>
    </p:spTree>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p:txBody>
          <a:bodyPr/>
          <a:lstStyle/>
          <a:p>
            <a:r>
              <a:rPr lang="uk-UA" smtClean="0">
                <a:latin typeface="municipal_lviv_106"/>
              </a:rPr>
              <a:t>Вул. В.Великого, 83</a:t>
            </a:r>
            <a:endParaRPr lang="ru-RU" smtClean="0">
              <a:latin typeface="municipal_lviv_106"/>
            </a:endParaRPr>
          </a:p>
        </p:txBody>
      </p:sp>
      <p:sp>
        <p:nvSpPr>
          <p:cNvPr id="107523" name="Rectangle 3"/>
          <p:cNvSpPr>
            <a:spLocks noGrp="1"/>
          </p:cNvSpPr>
          <p:nvPr>
            <p:ph type="body" idx="1"/>
          </p:nvPr>
        </p:nvSpPr>
        <p:spPr/>
        <p:txBody>
          <a:bodyPr/>
          <a:lstStyle/>
          <a:p>
            <a:endParaRPr lang="ru-RU" smtClean="0">
              <a:latin typeface="municipal_lviv_106"/>
            </a:endParaRPr>
          </a:p>
        </p:txBody>
      </p:sp>
      <p:pic>
        <p:nvPicPr>
          <p:cNvPr id="107524" name="Picture 4"/>
          <p:cNvPicPr>
            <a:picLocks noChangeAspect="1" noChangeArrowheads="1"/>
          </p:cNvPicPr>
          <p:nvPr/>
        </p:nvPicPr>
        <p:blipFill>
          <a:blip r:embed="rId2" cstate="print"/>
          <a:srcRect/>
          <a:stretch>
            <a:fillRect/>
          </a:stretch>
        </p:blipFill>
        <p:spPr bwMode="auto">
          <a:xfrm>
            <a:off x="2554153" y="1600201"/>
            <a:ext cx="8722628" cy="45259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a:xfrm>
            <a:off x="914162" y="260648"/>
            <a:ext cx="10360501" cy="864096"/>
          </a:xfrm>
        </p:spPr>
        <p:txBody>
          <a:bodyPr/>
          <a:lstStyle/>
          <a:p>
            <a:r>
              <a:rPr lang="uk-UA" dirty="0" smtClean="0">
                <a:latin typeface="municipal_lviv_106"/>
              </a:rPr>
              <a:t>Вул. Кульпарківська, 123</a:t>
            </a:r>
            <a:endParaRPr lang="ru-RU" dirty="0" smtClean="0">
              <a:latin typeface="municipal_lviv_106"/>
            </a:endParaRPr>
          </a:p>
        </p:txBody>
      </p:sp>
      <p:sp>
        <p:nvSpPr>
          <p:cNvPr id="108547" name="Rectangle 3"/>
          <p:cNvSpPr>
            <a:spLocks noGrp="1"/>
          </p:cNvSpPr>
          <p:nvPr>
            <p:ph type="body" idx="1"/>
          </p:nvPr>
        </p:nvSpPr>
        <p:spPr/>
        <p:txBody>
          <a:bodyPr/>
          <a:lstStyle/>
          <a:p>
            <a:endParaRPr lang="ru-RU" smtClean="0">
              <a:latin typeface="municipal_lviv_106"/>
            </a:endParaRPr>
          </a:p>
        </p:txBody>
      </p:sp>
      <p:pic>
        <p:nvPicPr>
          <p:cNvPr id="108548" name="Picture 4"/>
          <p:cNvPicPr>
            <a:picLocks noChangeAspect="1" noChangeArrowheads="1"/>
          </p:cNvPicPr>
          <p:nvPr/>
        </p:nvPicPr>
        <p:blipFill>
          <a:blip r:embed="rId2" cstate="print"/>
          <a:srcRect/>
          <a:stretch>
            <a:fillRect/>
          </a:stretch>
        </p:blipFill>
        <p:spPr bwMode="auto">
          <a:xfrm>
            <a:off x="2554152" y="1268413"/>
            <a:ext cx="5652144" cy="2665412"/>
          </a:xfrm>
          <a:prstGeom prst="rect">
            <a:avLst/>
          </a:prstGeom>
          <a:noFill/>
          <a:ln w="9525">
            <a:noFill/>
            <a:miter lim="800000"/>
            <a:headEnd/>
            <a:tailEnd/>
          </a:ln>
        </p:spPr>
      </p:pic>
      <p:pic>
        <p:nvPicPr>
          <p:cNvPr id="108549" name="Picture 4"/>
          <p:cNvPicPr>
            <a:picLocks noChangeAspect="1" noChangeArrowheads="1"/>
          </p:cNvPicPr>
          <p:nvPr/>
        </p:nvPicPr>
        <p:blipFill>
          <a:blip r:embed="rId3" cstate="print"/>
          <a:srcRect/>
          <a:stretch>
            <a:fillRect/>
          </a:stretch>
        </p:blipFill>
        <p:spPr bwMode="auto">
          <a:xfrm>
            <a:off x="5582313" y="3517900"/>
            <a:ext cx="5652145" cy="25511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lstStyle/>
          <a:p>
            <a:pPr algn="ctr">
              <a:defRPr/>
            </a:pPr>
            <a:r>
              <a:rPr lang="uk-UA" b="1" i="1" dirty="0" smtClean="0">
                <a:effectLst>
                  <a:outerShdw blurRad="38100" dist="38100" dir="2700000" algn="tl">
                    <a:srgbClr val="C0C0C0"/>
                  </a:outerShdw>
                </a:effectLst>
                <a:latin typeface="municipal_lviv_106"/>
              </a:rPr>
              <a:t>Основні доходи ЛКП         </a:t>
            </a:r>
            <a:r>
              <a:rPr lang="uk-UA" sz="2500" b="1" i="1" dirty="0" smtClean="0">
                <a:effectLst>
                  <a:outerShdw blurRad="38100" dist="38100" dir="2700000" algn="tl">
                    <a:srgbClr val="C0C0C0"/>
                  </a:outerShdw>
                </a:effectLst>
                <a:latin typeface="municipal_lviv_106"/>
              </a:rPr>
              <a:t>(січень-грудень)</a:t>
            </a:r>
            <a:endParaRPr lang="ru-RU" sz="2500" b="1" i="1" dirty="0" smtClean="0">
              <a:effectLst>
                <a:outerShdw blurRad="38100" dist="38100" dir="2700000" algn="tl">
                  <a:srgbClr val="C0C0C0"/>
                </a:outerShdw>
              </a:effectLst>
              <a:latin typeface="municipal_lviv_106"/>
            </a:endParaRPr>
          </a:p>
        </p:txBody>
      </p:sp>
      <p:graphicFrame>
        <p:nvGraphicFramePr>
          <p:cNvPr id="109571" name="Объект 3"/>
          <p:cNvGraphicFramePr>
            <a:graphicFrameLocks noGrp="1"/>
          </p:cNvGraphicFramePr>
          <p:nvPr>
            <p:ph idx="4294967295"/>
          </p:nvPr>
        </p:nvGraphicFramePr>
        <p:xfrm>
          <a:off x="2554152" y="1487489"/>
          <a:ext cx="9429410" cy="4770437"/>
        </p:xfrm>
        <a:graphic>
          <a:graphicData uri="http://schemas.openxmlformats.org/presentationml/2006/ole">
            <p:oleObj spid="_x0000_s1026" r:id="rId3" imgW="7078069" imgH="4773582" progId="Excel.Sheet.8">
              <p:embed/>
            </p:oleObj>
          </a:graphicData>
        </a:graphic>
      </p:graphicFrame>
    </p:spTree>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idx="4294967295"/>
          </p:nvPr>
        </p:nvSpPr>
        <p:spPr>
          <a:xfrm>
            <a:off x="1887575" y="260350"/>
            <a:ext cx="9547913" cy="431800"/>
          </a:xfrm>
        </p:spPr>
        <p:txBody>
          <a:bodyPr>
            <a:normAutofit fontScale="90000"/>
          </a:bodyPr>
          <a:lstStyle/>
          <a:p>
            <a:pPr algn="ctr">
              <a:defRPr/>
            </a:pPr>
            <a:r>
              <a:rPr lang="en-US" sz="3000" dirty="0" smtClean="0">
                <a:latin typeface="Arial" pitchFamily="34" charset="0"/>
                <a:cs typeface="Arial" pitchFamily="34" charset="0"/>
              </a:rPr>
              <a:t/>
            </a:r>
            <a:br>
              <a:rPr lang="en-US" sz="3000" dirty="0" smtClean="0">
                <a:latin typeface="Arial" pitchFamily="34" charset="0"/>
                <a:cs typeface="Arial" pitchFamily="34" charset="0"/>
              </a:rPr>
            </a:br>
            <a:r>
              <a:rPr lang="uk-UA" sz="3000" b="1" i="1" dirty="0" smtClean="0">
                <a:effectLst>
                  <a:outerShdw blurRad="38100" dist="38100" dir="2700000" algn="tl">
                    <a:srgbClr val="C0C0C0"/>
                  </a:outerShdw>
                </a:effectLst>
                <a:latin typeface="Arial" pitchFamily="34" charset="0"/>
                <a:cs typeface="Arial" pitchFamily="34" charset="0"/>
              </a:rPr>
              <a:t>Основні витрати по ЛКП «Південне» </a:t>
            </a:r>
            <a:r>
              <a:rPr lang="uk-UA" sz="2000" b="1" i="1" dirty="0" smtClean="0">
                <a:effectLst>
                  <a:outerShdw blurRad="38100" dist="38100" dir="2700000" algn="tl">
                    <a:srgbClr val="C0C0C0"/>
                  </a:outerShdw>
                </a:effectLst>
                <a:latin typeface="Arial" pitchFamily="34" charset="0"/>
                <a:cs typeface="Arial" pitchFamily="34" charset="0"/>
              </a:rPr>
              <a:t>(січень-грудень </a:t>
            </a:r>
            <a:r>
              <a:rPr lang="uk-UA" sz="2000" b="1" i="1" dirty="0" smtClean="0">
                <a:effectLst>
                  <a:outerShdw blurRad="38100" dist="38100" dir="2700000" algn="tl">
                    <a:srgbClr val="C0C0C0"/>
                  </a:outerShdw>
                </a:effectLst>
                <a:latin typeface="Arial" pitchFamily="34" charset="0"/>
                <a:cs typeface="Arial" pitchFamily="34" charset="0"/>
              </a:rPr>
              <a:t>2017р</a:t>
            </a:r>
            <a:r>
              <a:rPr lang="uk-UA" sz="2000" b="1" i="1" dirty="0" smtClean="0">
                <a:effectLst>
                  <a:outerShdw blurRad="38100" dist="38100" dir="2700000" algn="tl">
                    <a:srgbClr val="C0C0C0"/>
                  </a:outerShdw>
                </a:effectLst>
                <a:latin typeface="Arial" pitchFamily="34" charset="0"/>
                <a:cs typeface="Arial" pitchFamily="34" charset="0"/>
              </a:rPr>
              <a:t>)</a:t>
            </a:r>
            <a:endParaRPr lang="uk-UA" sz="2000" b="1" i="1" dirty="0" smtClean="0">
              <a:effectLst>
                <a:outerShdw blurRad="38100" dist="38100" dir="2700000" algn="tl">
                  <a:srgbClr val="C0C0C0"/>
                </a:outerShdw>
              </a:effectLst>
              <a:latin typeface="municipal_lviv_106"/>
            </a:endParaRPr>
          </a:p>
        </p:txBody>
      </p:sp>
      <p:sp>
        <p:nvSpPr>
          <p:cNvPr id="12291" name="Содержимое 2"/>
          <p:cNvSpPr>
            <a:spLocks noGrp="1"/>
          </p:cNvSpPr>
          <p:nvPr>
            <p:ph idx="4294967295"/>
          </p:nvPr>
        </p:nvSpPr>
        <p:spPr>
          <a:xfrm>
            <a:off x="693811" y="908721"/>
            <a:ext cx="10873209" cy="5616623"/>
          </a:xfrm>
          <a:gradFill rotWithShape="1">
            <a:gsLst>
              <a:gs pos="0">
                <a:srgbClr val="FFFFEB">
                  <a:alpha val="67998"/>
                </a:srgbClr>
              </a:gs>
              <a:gs pos="100000">
                <a:srgbClr val="F3DBD5">
                  <a:alpha val="67998"/>
                </a:srgbClr>
              </a:gs>
            </a:gsLst>
            <a:lin ang="5400000" scaled="1"/>
          </a:gradFill>
        </p:spPr>
        <p:txBody>
          <a:bodyPr/>
          <a:lstStyle/>
          <a:p>
            <a:pPr marL="0" indent="0">
              <a:buFont typeface="Wingdings 3" pitchFamily="18" charset="2"/>
              <a:buNone/>
              <a:defRPr/>
            </a:pPr>
            <a:endParaRPr lang="uk-UA" sz="3400" dirty="0" smtClean="0">
              <a:latin typeface="municipal_lviv_106"/>
            </a:endParaRPr>
          </a:p>
          <a:p>
            <a:pPr>
              <a:defRPr/>
            </a:pPr>
            <a:endParaRPr lang="uk-UA" sz="3400" dirty="0" smtClean="0">
              <a:latin typeface="municipal_lviv_106"/>
            </a:endParaRPr>
          </a:p>
        </p:txBody>
      </p:sp>
      <p:graphicFrame>
        <p:nvGraphicFramePr>
          <p:cNvPr id="1026" name="Диаграмма 1"/>
          <p:cNvGraphicFramePr>
            <a:graphicFrameLocks/>
          </p:cNvGraphicFramePr>
          <p:nvPr/>
        </p:nvGraphicFramePr>
        <p:xfrm>
          <a:off x="765820" y="980728"/>
          <a:ext cx="10458450" cy="5532438"/>
        </p:xfrm>
        <a:graphic>
          <a:graphicData uri="http://schemas.openxmlformats.org/presentationml/2006/ole">
            <p:oleObj spid="_x0000_s2050" name="Worksheet" r:id="rId3" imgW="7848630" imgH="5534115" progId="Excel.Sheet.8">
              <p:embed/>
            </p:oleObj>
          </a:graphicData>
        </a:graphic>
      </p:graphicFrame>
      <p:sp>
        <p:nvSpPr>
          <p:cNvPr id="1029" name="Text Box 6"/>
          <p:cNvSpPr txBox="1">
            <a:spLocks noChangeArrowheads="1"/>
          </p:cNvSpPr>
          <p:nvPr/>
        </p:nvSpPr>
        <p:spPr bwMode="auto">
          <a:xfrm>
            <a:off x="3790156" y="1340768"/>
            <a:ext cx="1022084" cy="584775"/>
          </a:xfrm>
          <a:prstGeom prst="rect">
            <a:avLst/>
          </a:prstGeom>
          <a:noFill/>
          <a:ln w="9525">
            <a:noFill/>
            <a:miter lim="800000"/>
            <a:headEnd/>
            <a:tailEnd/>
          </a:ln>
        </p:spPr>
        <p:txBody>
          <a:bodyPr>
            <a:spAutoFit/>
          </a:bodyPr>
          <a:lstStyle/>
          <a:p>
            <a:pPr algn="l"/>
            <a:r>
              <a:rPr lang="ru-RU" sz="1600" dirty="0" smtClean="0">
                <a:solidFill>
                  <a:srgbClr val="000000"/>
                </a:solidFill>
                <a:latin typeface="Calibri" pitchFamily="34" charset="0"/>
              </a:rPr>
              <a:t>    224,1</a:t>
            </a:r>
          </a:p>
          <a:p>
            <a:pPr algn="l"/>
            <a:endParaRPr lang="ru-RU" sz="1600" dirty="0">
              <a:solidFill>
                <a:srgbClr val="000000"/>
              </a:solidFill>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p:cNvSpPr>
          <p:nvPr>
            <p:ph type="title"/>
          </p:nvPr>
        </p:nvSpPr>
        <p:spPr/>
        <p:txBody>
          <a:bodyPr/>
          <a:lstStyle/>
          <a:p>
            <a:pPr algn="ctr"/>
            <a:r>
              <a:rPr lang="uk-UA" sz="2400" dirty="0" smtClean="0">
                <a:latin typeface="municipal_lviv_106"/>
              </a:rPr>
              <a:t>Заборгованість мешканців ЛКП “ПІВДЕННЕ” за житлово-комунальні послуги із січень-грудень </a:t>
            </a:r>
            <a:r>
              <a:rPr lang="uk-UA" sz="2400" dirty="0" smtClean="0">
                <a:latin typeface="municipal_lviv_106"/>
              </a:rPr>
              <a:t>2017 </a:t>
            </a:r>
            <a:r>
              <a:rPr lang="uk-UA" sz="2400" dirty="0" smtClean="0">
                <a:latin typeface="municipal_lviv_106"/>
              </a:rPr>
              <a:t>року</a:t>
            </a:r>
            <a:endParaRPr lang="ru-RU" sz="2400" dirty="0" smtClean="0">
              <a:latin typeface="municipal_lviv_106"/>
            </a:endParaRPr>
          </a:p>
        </p:txBody>
      </p:sp>
      <p:graphicFrame>
        <p:nvGraphicFramePr>
          <p:cNvPr id="2050" name="Объект 3"/>
          <p:cNvGraphicFramePr>
            <a:graphicFrameLocks noGrp="1"/>
          </p:cNvGraphicFramePr>
          <p:nvPr>
            <p:ph idx="1"/>
          </p:nvPr>
        </p:nvGraphicFramePr>
        <p:xfrm>
          <a:off x="2725557" y="1600200"/>
          <a:ext cx="8853827" cy="4457700"/>
        </p:xfrm>
        <a:graphic>
          <a:graphicData uri="http://schemas.openxmlformats.org/presentationml/2006/ole">
            <p:oleObj spid="_x0000_s3074" r:id="rId3" imgW="6645216" imgH="4456562" progId="Excel.Sheet.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0"/>
          <p:cNvSpPr>
            <a:spLocks noGrp="1"/>
          </p:cNvSpPr>
          <p:nvPr>
            <p:ph type="title"/>
          </p:nvPr>
        </p:nvSpPr>
        <p:spPr>
          <a:xfrm>
            <a:off x="909836" y="188640"/>
            <a:ext cx="10360501" cy="1219200"/>
          </a:xfrm>
        </p:spPr>
        <p:txBody>
          <a:bodyPr/>
          <a:lstStyle/>
          <a:p>
            <a:pPr algn="ctr"/>
            <a:r>
              <a:rPr lang="uk-UA" dirty="0" smtClean="0">
                <a:latin typeface="municipal_lviv_106"/>
              </a:rPr>
              <a:t>В.Симоненка, 20/1п</a:t>
            </a:r>
            <a:endParaRPr lang="ru-RU" dirty="0" smtClean="0">
              <a:latin typeface="municipal_lviv_106"/>
            </a:endParaRPr>
          </a:p>
        </p:txBody>
      </p:sp>
      <p:pic>
        <p:nvPicPr>
          <p:cNvPr id="8" name="Содержимое 7" descr="IMG_20180208_115117.jpg"/>
          <p:cNvPicPr>
            <a:picLocks noGrp="1" noChangeAspect="1"/>
          </p:cNvPicPr>
          <p:nvPr>
            <p:ph sz="half" idx="1"/>
          </p:nvPr>
        </p:nvPicPr>
        <p:blipFill>
          <a:blip r:embed="rId2" cstate="print"/>
          <a:stretch>
            <a:fillRect/>
          </a:stretch>
        </p:blipFill>
        <p:spPr>
          <a:xfrm>
            <a:off x="1557908" y="1484784"/>
            <a:ext cx="4392488" cy="4470400"/>
          </a:xfrm>
        </p:spPr>
      </p:pic>
      <p:pic>
        <p:nvPicPr>
          <p:cNvPr id="9" name="Содержимое 8" descr="IMG_20180208_114901.jpg"/>
          <p:cNvPicPr>
            <a:picLocks noGrp="1" noChangeAspect="1"/>
          </p:cNvPicPr>
          <p:nvPr>
            <p:ph sz="half" idx="2"/>
          </p:nvPr>
        </p:nvPicPr>
        <p:blipFill>
          <a:blip r:embed="rId3" cstate="print"/>
          <a:stretch>
            <a:fillRect/>
          </a:stretch>
        </p:blipFill>
        <p:spPr>
          <a:xfrm>
            <a:off x="6297613" y="1484785"/>
            <a:ext cx="4976812" cy="4420120"/>
          </a:xfrm>
        </p:spPr>
      </p:pic>
    </p:spTree>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p:cNvSpPr>
          <p:nvPr>
            <p:ph type="title"/>
          </p:nvPr>
        </p:nvSpPr>
        <p:spPr/>
        <p:txBody>
          <a:bodyPr/>
          <a:lstStyle/>
          <a:p>
            <a:pPr algn="ctr"/>
            <a:r>
              <a:rPr lang="uk-UA" smtClean="0">
                <a:latin typeface="municipal_lviv_106"/>
              </a:rPr>
              <a:t>Претензійна робота ЛКП “Південне”</a:t>
            </a:r>
            <a:endParaRPr lang="ru-RU" smtClean="0">
              <a:latin typeface="municipal_lviv_106"/>
            </a:endParaRPr>
          </a:p>
        </p:txBody>
      </p:sp>
      <p:sp>
        <p:nvSpPr>
          <p:cNvPr id="81923" name="Объект 2"/>
          <p:cNvSpPr>
            <a:spLocks noGrp="1"/>
          </p:cNvSpPr>
          <p:nvPr>
            <p:ph type="body" idx="1"/>
          </p:nvPr>
        </p:nvSpPr>
        <p:spPr/>
        <p:txBody>
          <a:bodyPr/>
          <a:lstStyle/>
          <a:p>
            <a:pPr>
              <a:defRPr/>
            </a:pPr>
            <a:endParaRPr lang="uk-UA" dirty="0" smtClean="0">
              <a:latin typeface="municipal_lviv_106"/>
            </a:endParaRPr>
          </a:p>
          <a:p>
            <a:pPr>
              <a:defRPr/>
            </a:pPr>
            <a:r>
              <a:rPr lang="uk-UA" dirty="0" smtClean="0">
                <a:latin typeface="municipal_lviv_106"/>
              </a:rPr>
              <a:t>Заборгованість мешканців за житлово-комунальні послуги ЛКП “Південне”</a:t>
            </a:r>
          </a:p>
          <a:p>
            <a:pPr>
              <a:defRPr/>
            </a:pPr>
            <a:r>
              <a:rPr lang="uk-UA" dirty="0" smtClean="0">
                <a:latin typeface="municipal_lviv_106"/>
              </a:rPr>
              <a:t>Боржники ЛКП “Південне”</a:t>
            </a:r>
          </a:p>
          <a:p>
            <a:pPr>
              <a:defRPr/>
            </a:pPr>
            <a:r>
              <a:rPr lang="uk-UA" dirty="0" smtClean="0">
                <a:latin typeface="municipal_lviv_106"/>
              </a:rPr>
              <a:t>Вжиті заходи до боржників більше 3  тис. грн. : кількість 3</a:t>
            </a:r>
            <a:r>
              <a:rPr lang="en-US" dirty="0" smtClean="0">
                <a:latin typeface="municipal_lviv_106"/>
              </a:rPr>
              <a:t>4</a:t>
            </a:r>
            <a:r>
              <a:rPr lang="uk-UA" dirty="0" smtClean="0">
                <a:latin typeface="municipal_lviv_106"/>
              </a:rPr>
              <a:t> на суму </a:t>
            </a:r>
            <a:r>
              <a:rPr lang="en-US" dirty="0" smtClean="0">
                <a:latin typeface="municipal_lviv_106"/>
              </a:rPr>
              <a:t>390</a:t>
            </a:r>
            <a:r>
              <a:rPr lang="uk-UA" dirty="0" smtClean="0">
                <a:latin typeface="municipal_lviv_106"/>
              </a:rPr>
              <a:t>,2 тис. грн.</a:t>
            </a:r>
          </a:p>
          <a:p>
            <a:pPr marL="0" indent="0">
              <a:buFont typeface="Wingdings 3" pitchFamily="18" charset="2"/>
              <a:buNone/>
              <a:defRPr/>
            </a:pPr>
            <a:r>
              <a:rPr lang="uk-UA" dirty="0" smtClean="0">
                <a:latin typeface="municipal_lviv_106"/>
              </a:rPr>
              <a:t>.</a:t>
            </a:r>
            <a:endParaRPr lang="ru-RU"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p:cNvSpPr>
          <p:nvPr>
            <p:ph type="title"/>
          </p:nvPr>
        </p:nvSpPr>
        <p:spPr>
          <a:xfrm>
            <a:off x="2351005" y="333375"/>
            <a:ext cx="9025232" cy="5543550"/>
          </a:xfrm>
        </p:spPr>
        <p:txBody>
          <a:bodyPr/>
          <a:lstStyle/>
          <a:p>
            <a:pPr algn="ctr"/>
            <a:r>
              <a:rPr lang="uk-UA" sz="6000" smtClean="0">
                <a:latin typeface="municipal_lviv_106"/>
              </a:rPr>
              <a:t>Вжиті заходи до боржників більше 3 тис. грн. : кількість 115 на суму 1,222,4 тис. грн.</a:t>
            </a:r>
            <a:endParaRPr lang="ru-RU" sz="600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ъект 2"/>
          <p:cNvSpPr>
            <a:spLocks noGrp="1"/>
          </p:cNvSpPr>
          <p:nvPr>
            <p:ph idx="1"/>
          </p:nvPr>
        </p:nvSpPr>
        <p:spPr>
          <a:xfrm>
            <a:off x="2549920" y="476250"/>
            <a:ext cx="9025232" cy="5761038"/>
          </a:xfrm>
        </p:spPr>
        <p:txBody>
          <a:bodyPr/>
          <a:lstStyle/>
          <a:p>
            <a:r>
              <a:rPr lang="uk-UA" dirty="0" smtClean="0">
                <a:latin typeface="municipal_lviv_106"/>
              </a:rPr>
              <a:t>Мешканці сума боргу яких складає більше 3 тис. грн. станом </a:t>
            </a:r>
          </a:p>
          <a:p>
            <a:r>
              <a:rPr lang="uk-UA" dirty="0" smtClean="0">
                <a:latin typeface="municipal_lviv_106"/>
              </a:rPr>
              <a:t>на </a:t>
            </a:r>
            <a:r>
              <a:rPr lang="uk-UA" dirty="0" smtClean="0">
                <a:latin typeface="municipal_lviv_106"/>
              </a:rPr>
              <a:t>01.01.2017 </a:t>
            </a:r>
            <a:r>
              <a:rPr lang="uk-UA" dirty="0" smtClean="0">
                <a:latin typeface="municipal_lviv_106"/>
              </a:rPr>
              <a:t>року було 149 на суму 1612,6 тис. грн. </a:t>
            </a:r>
          </a:p>
          <a:p>
            <a:r>
              <a:rPr lang="uk-UA" dirty="0" smtClean="0">
                <a:latin typeface="municipal_lviv_106"/>
              </a:rPr>
              <a:t>на </a:t>
            </a:r>
            <a:r>
              <a:rPr lang="uk-UA" dirty="0" smtClean="0">
                <a:latin typeface="municipal_lviv_106"/>
              </a:rPr>
              <a:t>01.01.2018 </a:t>
            </a:r>
            <a:r>
              <a:rPr lang="uk-UA" dirty="0" smtClean="0">
                <a:latin typeface="municipal_lviv_106"/>
              </a:rPr>
              <a:t>року 115 на суму 1,222, 4 тис. грн. </a:t>
            </a:r>
          </a:p>
          <a:p>
            <a:r>
              <a:rPr lang="uk-UA" dirty="0" smtClean="0">
                <a:latin typeface="municipal_lviv_106"/>
              </a:rPr>
              <a:t>Це означає, що у </a:t>
            </a:r>
            <a:r>
              <a:rPr lang="uk-UA" dirty="0" smtClean="0">
                <a:latin typeface="municipal_lviv_106"/>
              </a:rPr>
              <a:t>2017 </a:t>
            </a:r>
            <a:r>
              <a:rPr lang="uk-UA" dirty="0" smtClean="0">
                <a:latin typeface="municipal_lviv_106"/>
              </a:rPr>
              <a:t>році заборгованість погасив 34 боржники на суму 390,2 тис. грн. </a:t>
            </a:r>
          </a:p>
          <a:p>
            <a:r>
              <a:rPr lang="uk-UA" dirty="0" smtClean="0">
                <a:latin typeface="municipal_lviv_106"/>
              </a:rPr>
              <a:t>Що є дуже мало.</a:t>
            </a:r>
          </a:p>
          <a:p>
            <a:r>
              <a:rPr lang="uk-UA" dirty="0" smtClean="0">
                <a:latin typeface="municipal_lviv_106"/>
              </a:rPr>
              <a:t>Всі боржники сума боргу яких складає від 1000 грн. і вище знаходяться у </a:t>
            </a:r>
            <a:r>
              <a:rPr lang="uk-UA" dirty="0" smtClean="0">
                <a:latin typeface="municipal_lviv_106"/>
              </a:rPr>
              <a:t>суді </a:t>
            </a:r>
            <a:r>
              <a:rPr lang="uk-UA" dirty="0" smtClean="0">
                <a:latin typeface="municipal_lviv_106"/>
              </a:rPr>
              <a:t>України про стягнення заборгованості в примусовому порядку. </a:t>
            </a:r>
            <a:endParaRPr lang="ru-RU"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uk-UA" sz="2800" b="1" i="1" dirty="0" smtClean="0">
                <a:effectLst>
                  <a:outerShdw blurRad="38100" dist="38100" dir="2700000" algn="tl">
                    <a:srgbClr val="C0C0C0"/>
                  </a:outerShdw>
                </a:effectLst>
                <a:latin typeface="municipal_lviv_108"/>
              </a:rPr>
              <a:t>Основні завдання та пріоритети на І півріччя на </a:t>
            </a:r>
            <a:r>
              <a:rPr lang="uk-UA" sz="2800" b="1" i="1" dirty="0" smtClean="0">
                <a:effectLst>
                  <a:outerShdw blurRad="38100" dist="38100" dir="2700000" algn="tl">
                    <a:srgbClr val="C0C0C0"/>
                  </a:outerShdw>
                </a:effectLst>
                <a:latin typeface="municipal_lviv_108"/>
              </a:rPr>
              <a:t>2018р</a:t>
            </a:r>
            <a:endParaRPr lang="ru-RU" sz="2800" b="1" i="1" dirty="0" smtClean="0">
              <a:effectLst>
                <a:outerShdw blurRad="38100" dist="38100" dir="2700000" algn="tl">
                  <a:srgbClr val="C0C0C0"/>
                </a:outerShdw>
              </a:effectLst>
              <a:latin typeface="municipal_lviv_108"/>
            </a:endParaRPr>
          </a:p>
        </p:txBody>
      </p:sp>
      <p:sp>
        <p:nvSpPr>
          <p:cNvPr id="113667" name="Объект 2"/>
          <p:cNvSpPr>
            <a:spLocks noGrp="1"/>
          </p:cNvSpPr>
          <p:nvPr>
            <p:ph idx="1"/>
          </p:nvPr>
        </p:nvSpPr>
        <p:spPr>
          <a:xfrm>
            <a:off x="2516062" y="1744663"/>
            <a:ext cx="9025232" cy="2476500"/>
          </a:xfrm>
        </p:spPr>
        <p:txBody>
          <a:bodyPr>
            <a:normAutofit fontScale="92500" lnSpcReduction="20000"/>
          </a:bodyPr>
          <a:lstStyle/>
          <a:p>
            <a:r>
              <a:rPr lang="uk-UA" smtClean="0">
                <a:latin typeface="municipal_lviv_106"/>
              </a:rPr>
              <a:t>Покрівля</a:t>
            </a:r>
          </a:p>
          <a:p>
            <a:r>
              <a:rPr lang="uk-UA" smtClean="0">
                <a:latin typeface="municipal_lviv_106"/>
              </a:rPr>
              <a:t>Інженерні мережі</a:t>
            </a:r>
          </a:p>
          <a:p>
            <a:r>
              <a:rPr lang="uk-UA" smtClean="0">
                <a:latin typeface="municipal_lviv_106"/>
              </a:rPr>
              <a:t>Електричні мережі</a:t>
            </a:r>
          </a:p>
          <a:p>
            <a:r>
              <a:rPr lang="uk-UA" smtClean="0">
                <a:latin typeface="municipal_lviv_106"/>
              </a:rPr>
              <a:t>Енергозбереження</a:t>
            </a:r>
          </a:p>
          <a:p>
            <a:r>
              <a:rPr lang="uk-UA" smtClean="0">
                <a:latin typeface="municipal_lviv_106"/>
              </a:rPr>
              <a:t>Ремонт сходових кліток</a:t>
            </a:r>
          </a:p>
          <a:p>
            <a:endParaRPr lang="ru-RU" smtClean="0">
              <a:latin typeface="municipal_lviv_106"/>
            </a:endParaRPr>
          </a:p>
        </p:txBody>
      </p:sp>
    </p:spTree>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a:xfrm>
            <a:off x="2554153" y="-128588"/>
            <a:ext cx="9025232" cy="1143001"/>
          </a:xfrm>
        </p:spPr>
        <p:txBody>
          <a:bodyPr/>
          <a:lstStyle/>
          <a:p>
            <a:pPr algn="ctr"/>
            <a:r>
              <a:rPr lang="ru-RU" sz="1600" b="1" dirty="0" smtClean="0">
                <a:latin typeface="municipal_lviv_106"/>
              </a:rPr>
              <a:t>ПЕРЕЛІК</a:t>
            </a:r>
            <a:br>
              <a:rPr lang="ru-RU" sz="1600" b="1" dirty="0" smtClean="0">
                <a:latin typeface="municipal_lviv_106"/>
              </a:rPr>
            </a:br>
            <a:r>
              <a:rPr lang="ru-RU" sz="1600" b="1" dirty="0" smtClean="0">
                <a:latin typeface="municipal_lviv_106"/>
              </a:rPr>
              <a:t>          адрес, де </a:t>
            </a:r>
            <a:r>
              <a:rPr lang="ru-RU" sz="1600" b="1" dirty="0" err="1" smtClean="0">
                <a:latin typeface="municipal_lviv_106"/>
              </a:rPr>
              <a:t>необхідно</a:t>
            </a:r>
            <a:r>
              <a:rPr lang="ru-RU" sz="1600" b="1" dirty="0" smtClean="0">
                <a:latin typeface="municipal_lviv_106"/>
              </a:rPr>
              <a:t> провести </a:t>
            </a:r>
            <a:r>
              <a:rPr lang="ru-RU" sz="1600" b="1" dirty="0" err="1" smtClean="0">
                <a:latin typeface="municipal_lviv_106"/>
              </a:rPr>
              <a:t>капітальний</a:t>
            </a:r>
            <a:r>
              <a:rPr lang="ru-RU" sz="1600" b="1" dirty="0" smtClean="0">
                <a:latin typeface="municipal_lviv_106"/>
              </a:rPr>
              <a:t> ремонт</a:t>
            </a:r>
            <a:r>
              <a:rPr lang="uk-UA" sz="1600" b="1" dirty="0" smtClean="0">
                <a:latin typeface="municipal_lviv_106"/>
              </a:rPr>
              <a:t> </a:t>
            </a:r>
            <a:r>
              <a:rPr lang="en-US" sz="1600" b="1" dirty="0" smtClean="0">
                <a:latin typeface="municipal_lviv_106"/>
              </a:rPr>
              <a:t>(</a:t>
            </a:r>
            <a:r>
              <a:rPr lang="uk-UA" sz="1600" b="1" dirty="0" smtClean="0">
                <a:latin typeface="municipal_lviv_106"/>
              </a:rPr>
              <a:t>10</a:t>
            </a:r>
            <a:r>
              <a:rPr lang="uk-UA" sz="1600" b="1" dirty="0" smtClean="0">
                <a:latin typeface="municipal_lviv_106"/>
              </a:rPr>
              <a:t>шт</a:t>
            </a:r>
            <a:r>
              <a:rPr lang="uk-UA" sz="1600" b="1" dirty="0" smtClean="0">
                <a:latin typeface="municipal_lviv_106"/>
              </a:rPr>
              <a:t>)                                 </a:t>
            </a:r>
            <a:r>
              <a:rPr lang="ru-RU" sz="1600" b="1" dirty="0" smtClean="0">
                <a:latin typeface="municipal_lviv_106"/>
              </a:rPr>
              <a:t>( </a:t>
            </a:r>
            <a:r>
              <a:rPr lang="ru-RU" sz="1600" b="1" dirty="0" err="1" smtClean="0">
                <a:latin typeface="municipal_lviv_106"/>
              </a:rPr>
              <a:t>дахи</a:t>
            </a:r>
            <a:r>
              <a:rPr lang="ru-RU" sz="1600" b="1" dirty="0" smtClean="0">
                <a:latin typeface="municipal_lviv_106"/>
              </a:rPr>
              <a:t>,</a:t>
            </a:r>
            <a:r>
              <a:rPr lang="en-US" sz="1600" b="1" dirty="0" smtClean="0">
                <a:latin typeface="municipal_lviv_106"/>
              </a:rPr>
              <a:t> </a:t>
            </a:r>
            <a:r>
              <a:rPr lang="ru-RU" sz="1600" b="1" dirty="0" err="1" smtClean="0">
                <a:latin typeface="municipal_lviv_106"/>
              </a:rPr>
              <a:t>каналізаційні</a:t>
            </a:r>
            <a:r>
              <a:rPr lang="ru-RU" sz="1600" b="1" dirty="0" smtClean="0">
                <a:latin typeface="municipal_lviv_106"/>
              </a:rPr>
              <a:t> </a:t>
            </a:r>
            <a:r>
              <a:rPr lang="ru-RU" sz="1600" b="1" dirty="0" err="1" smtClean="0">
                <a:latin typeface="municipal_lviv_106"/>
              </a:rPr>
              <a:t>мережі</a:t>
            </a:r>
            <a:r>
              <a:rPr lang="ru-RU" sz="1600" b="1" dirty="0" smtClean="0">
                <a:latin typeface="municipal_lviv_106"/>
              </a:rPr>
              <a:t>, </a:t>
            </a:r>
            <a:r>
              <a:rPr lang="ru-RU" sz="1600" b="1" dirty="0" err="1" smtClean="0">
                <a:latin typeface="municipal_lviv_106"/>
              </a:rPr>
              <a:t>електрообладнання</a:t>
            </a:r>
            <a:r>
              <a:rPr lang="ru-RU" sz="1600" b="1" dirty="0" smtClean="0">
                <a:latin typeface="municipal_lviv_106"/>
              </a:rPr>
              <a:t> та ремонт </a:t>
            </a:r>
            <a:r>
              <a:rPr lang="ru-RU" sz="1600" b="1" dirty="0" err="1" smtClean="0">
                <a:latin typeface="municipal_lviv_106"/>
              </a:rPr>
              <a:t>ц</a:t>
            </a:r>
            <a:r>
              <a:rPr lang="ru-RU" sz="1600" b="1" dirty="0" smtClean="0">
                <a:latin typeface="municipal_lviv_106"/>
              </a:rPr>
              <a:t>/о)</a:t>
            </a:r>
          </a:p>
        </p:txBody>
      </p:sp>
      <p:graphicFrame>
        <p:nvGraphicFramePr>
          <p:cNvPr id="5" name="Таблица 4"/>
          <p:cNvGraphicFramePr>
            <a:graphicFrameLocks noGrp="1"/>
          </p:cNvGraphicFramePr>
          <p:nvPr>
            <p:ph type="tbl" idx="1"/>
          </p:nvPr>
        </p:nvGraphicFramePr>
        <p:xfrm>
          <a:off x="2554153" y="1196748"/>
          <a:ext cx="8435530" cy="4809648"/>
        </p:xfrm>
        <a:graphic>
          <a:graphicData uri="http://schemas.openxmlformats.org/drawingml/2006/table">
            <a:tbl>
              <a:tblPr/>
              <a:tblGrid>
                <a:gridCol w="847910"/>
                <a:gridCol w="2692351"/>
                <a:gridCol w="3551470"/>
                <a:gridCol w="1343799"/>
              </a:tblGrid>
              <a:tr h="525847">
                <a:tc>
                  <a:txBody>
                    <a:bodyPr/>
                    <a:lstStyle/>
                    <a:p>
                      <a:pPr>
                        <a:spcAft>
                          <a:spcPts val="0"/>
                        </a:spcAft>
                      </a:pPr>
                      <a:r>
                        <a:rPr lang="uk-UA" sz="1000" dirty="0">
                          <a:latin typeface="Arial"/>
                          <a:ea typeface="Times New Roman"/>
                          <a:cs typeface="Times New Roman"/>
                        </a:rPr>
                        <a:t>№ з/п</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000">
                          <a:latin typeface="Arial"/>
                          <a:ea typeface="Times New Roman"/>
                          <a:cs typeface="Times New Roman"/>
                        </a:rPr>
                        <a:t>Назва об′єкта</a:t>
                      </a:r>
                      <a:endParaRPr lang="uk-UA" sz="120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000">
                          <a:latin typeface="Arial"/>
                          <a:ea typeface="Times New Roman"/>
                          <a:cs typeface="Times New Roman"/>
                        </a:rPr>
                        <a:t>Вид робіт</a:t>
                      </a:r>
                      <a:endParaRPr lang="uk-UA" sz="120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000" dirty="0">
                          <a:latin typeface="Arial"/>
                          <a:ea typeface="Times New Roman"/>
                          <a:cs typeface="Times New Roman"/>
                        </a:rPr>
                        <a:t>Примітка</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1</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Кульпарківська,125</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chemeClr val="bg1"/>
                          </a:solidFill>
                          <a:highlight>
                            <a:srgbClr val="FFFF00"/>
                          </a:highlight>
                          <a:latin typeface="Times New Roman" pitchFamily="18" charset="0"/>
                          <a:ea typeface="Times New Roman"/>
                          <a:cs typeface="Times New Roman" pitchFamily="18" charset="0"/>
                        </a:rPr>
                        <a:t>Ремонт покрівлі</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2</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Наукова,50</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chemeClr val="bg1"/>
                          </a:solidFill>
                          <a:highlight>
                            <a:srgbClr val="FFFF00"/>
                          </a:highlight>
                          <a:latin typeface="Times New Roman" pitchFamily="18" charset="0"/>
                          <a:ea typeface="Times New Roman"/>
                          <a:cs typeface="Times New Roman" pitchFamily="18" charset="0"/>
                        </a:rPr>
                        <a:t>Ремонт покрівлі </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3</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Симоненка,</a:t>
                      </a:r>
                      <a:r>
                        <a:rPr lang="uk-UA" sz="1400" baseline="0" dirty="0" smtClean="0">
                          <a:solidFill>
                            <a:schemeClr val="bg1"/>
                          </a:solidFill>
                          <a:highlight>
                            <a:srgbClr val="FFFF00"/>
                          </a:highlight>
                          <a:latin typeface="Times New Roman" pitchFamily="18" charset="0"/>
                          <a:ea typeface="Times New Roman"/>
                          <a:cs typeface="Times New Roman" pitchFamily="18" charset="0"/>
                        </a:rPr>
                        <a:t> 22</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chemeClr val="bg1"/>
                          </a:solidFill>
                          <a:highlight>
                            <a:srgbClr val="FFFF00"/>
                          </a:highlight>
                          <a:latin typeface="Times New Roman" pitchFamily="18" charset="0"/>
                          <a:ea typeface="Times New Roman"/>
                          <a:cs typeface="Times New Roman" pitchFamily="18" charset="0"/>
                        </a:rPr>
                        <a:t>Ремонт покрівлі </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4</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В.Великого,117</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kern="1200" dirty="0" smtClean="0">
                          <a:solidFill>
                            <a:schemeClr val="bg1"/>
                          </a:solidFill>
                          <a:highlight>
                            <a:srgbClr val="FFFF00"/>
                          </a:highlight>
                          <a:latin typeface="Times New Roman" pitchFamily="18" charset="0"/>
                          <a:ea typeface="Times New Roman"/>
                          <a:cs typeface="Times New Roman" pitchFamily="18" charset="0"/>
                        </a:rPr>
                        <a:t>Ремонт інженерних мереж </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5</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В.Великого,121</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kern="1200" dirty="0" smtClean="0">
                          <a:solidFill>
                            <a:schemeClr val="bg1"/>
                          </a:solidFill>
                          <a:highlight>
                            <a:srgbClr val="FFFF00"/>
                          </a:highlight>
                          <a:latin typeface="Times New Roman" pitchFamily="18" charset="0"/>
                          <a:ea typeface="Times New Roman"/>
                          <a:cs typeface="Times New Roman" pitchFamily="18" charset="0"/>
                        </a:rPr>
                        <a:t>Ремонт інженерних мереж </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6</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Наукова,64/2</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kern="1200" dirty="0" smtClean="0">
                          <a:solidFill>
                            <a:schemeClr val="bg1"/>
                          </a:solidFill>
                          <a:highlight>
                            <a:srgbClr val="FFFF00"/>
                          </a:highlight>
                          <a:latin typeface="Times New Roman" pitchFamily="18" charset="0"/>
                          <a:ea typeface="Times New Roman"/>
                          <a:cs typeface="Times New Roman" pitchFamily="18" charset="0"/>
                        </a:rPr>
                        <a:t>Ремонт ліфта</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7</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Наукова,64/3</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uk-UA" sz="1400" kern="1200" dirty="0" smtClean="0">
                          <a:solidFill>
                            <a:schemeClr val="bg1"/>
                          </a:solidFill>
                          <a:highlight>
                            <a:srgbClr val="FFFF00"/>
                          </a:highlight>
                          <a:latin typeface="Times New Roman" pitchFamily="18" charset="0"/>
                          <a:ea typeface="Times New Roman"/>
                          <a:cs typeface="Times New Roman" pitchFamily="18" charset="0"/>
                        </a:rPr>
                        <a:t>Ремонт ліфта</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r>
                        <a:rPr lang="uk-UA" sz="1200" dirty="0" smtClean="0">
                          <a:latin typeface="Times New Roman"/>
                          <a:ea typeface="Times New Roman"/>
                          <a:cs typeface="Times New Roman"/>
                        </a:rPr>
                        <a:t>8</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Кульпарківська,</a:t>
                      </a:r>
                      <a:r>
                        <a:rPr lang="uk-UA" sz="1400" baseline="0" dirty="0" smtClean="0">
                          <a:solidFill>
                            <a:schemeClr val="bg1"/>
                          </a:solidFill>
                          <a:highlight>
                            <a:srgbClr val="FFFF00"/>
                          </a:highlight>
                          <a:latin typeface="Times New Roman" pitchFamily="18" charset="0"/>
                          <a:ea typeface="Times New Roman"/>
                          <a:cs typeface="Times New Roman" pitchFamily="18" charset="0"/>
                        </a:rPr>
                        <a:t> 125</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kern="1200" smtClean="0">
                          <a:solidFill>
                            <a:schemeClr val="bg1"/>
                          </a:solidFill>
                          <a:highlight>
                            <a:srgbClr val="FFFF00"/>
                          </a:highlight>
                          <a:latin typeface="Times New Roman" pitchFamily="18" charset="0"/>
                          <a:ea typeface="Times New Roman"/>
                          <a:cs typeface="Times New Roman" pitchFamily="18" charset="0"/>
                        </a:rPr>
                        <a:t>Ремонт ліфта</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5847">
                <a:tc>
                  <a:txBody>
                    <a:bodyPr/>
                    <a:lstStyle/>
                    <a:p>
                      <a:pPr>
                        <a:spcAft>
                          <a:spcPts val="0"/>
                        </a:spcAft>
                      </a:pPr>
                      <a:r>
                        <a:rPr lang="uk-UA" sz="1200" dirty="0" smtClean="0">
                          <a:latin typeface="Times New Roman"/>
                          <a:ea typeface="Times New Roman"/>
                          <a:cs typeface="Times New Roman"/>
                        </a:rPr>
                        <a:t>9</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smtClean="0">
                          <a:solidFill>
                            <a:schemeClr val="bg1"/>
                          </a:solidFill>
                          <a:highlight>
                            <a:srgbClr val="FFFF00"/>
                          </a:highlight>
                          <a:latin typeface="Times New Roman" pitchFamily="18" charset="0"/>
                          <a:ea typeface="Times New Roman"/>
                          <a:cs typeface="Times New Roman" pitchFamily="18" charset="0"/>
                        </a:rPr>
                        <a:t>Кульпарківська,</a:t>
                      </a:r>
                      <a:r>
                        <a:rPr lang="uk-UA" sz="1400" baseline="0" dirty="0" smtClean="0">
                          <a:solidFill>
                            <a:schemeClr val="bg1"/>
                          </a:solidFill>
                          <a:highlight>
                            <a:srgbClr val="FFFF00"/>
                          </a:highlight>
                          <a:latin typeface="Times New Roman" pitchFamily="18" charset="0"/>
                          <a:ea typeface="Times New Roman"/>
                          <a:cs typeface="Times New Roman" pitchFamily="18" charset="0"/>
                        </a:rPr>
                        <a:t> 129</a:t>
                      </a: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kern="1200" dirty="0" smtClean="0">
                          <a:solidFill>
                            <a:schemeClr val="bg1"/>
                          </a:solidFill>
                          <a:highlight>
                            <a:srgbClr val="FFFF00"/>
                          </a:highlight>
                          <a:latin typeface="Times New Roman" pitchFamily="18" charset="0"/>
                          <a:ea typeface="Times New Roman"/>
                          <a:cs typeface="Times New Roman" pitchFamily="18" charset="0"/>
                        </a:rPr>
                        <a:t>Ремонт ліфта</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dirty="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65">
                <a:tc>
                  <a:txBody>
                    <a:bodyPr/>
                    <a:lstStyle/>
                    <a:p>
                      <a:pPr>
                        <a:spcAft>
                          <a:spcPts val="0"/>
                        </a:spcAft>
                      </a:pPr>
                      <a:r>
                        <a:rPr lang="uk-UA" sz="1200" dirty="0" smtClean="0">
                          <a:latin typeface="Times New Roman"/>
                          <a:ea typeface="Times New Roman"/>
                          <a:cs typeface="Times New Roman"/>
                        </a:rPr>
                        <a:t>10</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uk-UA" sz="1400" dirty="0" smtClean="0">
                          <a:solidFill>
                            <a:schemeClr val="bg1"/>
                          </a:solidFill>
                          <a:highlight>
                            <a:srgbClr val="FFFF00"/>
                          </a:highlight>
                          <a:latin typeface="Times New Roman" pitchFamily="18" charset="0"/>
                          <a:ea typeface="Times New Roman"/>
                          <a:cs typeface="Times New Roman" pitchFamily="18" charset="0"/>
                        </a:rPr>
                        <a:t>Симоненка,</a:t>
                      </a:r>
                      <a:r>
                        <a:rPr lang="uk-UA" sz="1400" baseline="0" dirty="0" smtClean="0">
                          <a:solidFill>
                            <a:schemeClr val="bg1"/>
                          </a:solidFill>
                          <a:highlight>
                            <a:srgbClr val="FFFF00"/>
                          </a:highlight>
                          <a:latin typeface="Times New Roman" pitchFamily="18" charset="0"/>
                          <a:ea typeface="Times New Roman"/>
                          <a:cs typeface="Times New Roman" pitchFamily="18" charset="0"/>
                        </a:rPr>
                        <a:t> 22</a:t>
                      </a:r>
                      <a:endParaRPr lang="uk-UA" sz="1400" dirty="0" smtClean="0">
                        <a:solidFill>
                          <a:schemeClr val="bg1"/>
                        </a:solidFill>
                        <a:latin typeface="Times New Roman" pitchFamily="18" charset="0"/>
                        <a:ea typeface="Times New Roman"/>
                        <a:cs typeface="Times New Roman" pitchFamily="18" charset="0"/>
                      </a:endParaRPr>
                    </a:p>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kern="1200" dirty="0" smtClean="0">
                          <a:solidFill>
                            <a:schemeClr val="bg1"/>
                          </a:solidFill>
                          <a:highlight>
                            <a:srgbClr val="FFFF00"/>
                          </a:highlight>
                          <a:latin typeface="Times New Roman" pitchFamily="18" charset="0"/>
                          <a:ea typeface="Times New Roman"/>
                          <a:cs typeface="Times New Roman" pitchFamily="18" charset="0"/>
                        </a:rPr>
                        <a:t>Ремонт ліфта</a:t>
                      </a:r>
                      <a:endParaRPr lang="uk-UA" sz="1400" kern="1200" dirty="0">
                        <a:solidFill>
                          <a:schemeClr val="bg1"/>
                        </a:solidFill>
                        <a:highlight>
                          <a:srgbClr val="FFFF00"/>
                        </a:highlight>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086">
                <a:tc>
                  <a:txBody>
                    <a:bodyPr/>
                    <a:lstStyle/>
                    <a:p>
                      <a:pPr>
                        <a:spcAft>
                          <a:spcPts val="0"/>
                        </a:spcAft>
                      </a:pPr>
                      <a:r>
                        <a:rPr lang="uk-UA" sz="1200" dirty="0" smtClean="0">
                          <a:latin typeface="Times New Roman"/>
                          <a:ea typeface="Times New Roman"/>
                          <a:cs typeface="Times New Roman"/>
                        </a:rPr>
                        <a:t>11</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086">
                <a:tc>
                  <a:txBody>
                    <a:bodyPr/>
                    <a:lstStyle/>
                    <a:p>
                      <a:pPr>
                        <a:spcAft>
                          <a:spcPts val="0"/>
                        </a:spcAft>
                      </a:pPr>
                      <a:r>
                        <a:rPr lang="uk-UA" sz="1200" dirty="0" smtClean="0">
                          <a:latin typeface="Times New Roman"/>
                          <a:ea typeface="Times New Roman"/>
                          <a:cs typeface="Times New Roman"/>
                        </a:rPr>
                        <a:t>12</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65">
                <a:tc>
                  <a:txBody>
                    <a:bodyPr/>
                    <a:lstStyle/>
                    <a:p>
                      <a:pPr>
                        <a:spcAft>
                          <a:spcPts val="0"/>
                        </a:spcAft>
                      </a:pPr>
                      <a:r>
                        <a:rPr lang="uk-UA" sz="1200" dirty="0" smtClean="0">
                          <a:latin typeface="Times New Roman"/>
                          <a:ea typeface="Times New Roman"/>
                          <a:cs typeface="Times New Roman"/>
                        </a:rPr>
                        <a:t>13</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solidFill>
                          <a:schemeClr val="bg1"/>
                        </a:solidFill>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65">
                <a:tc>
                  <a:txBody>
                    <a:bodyPr/>
                    <a:lstStyle/>
                    <a:p>
                      <a:pPr>
                        <a:spcAft>
                          <a:spcPts val="0"/>
                        </a:spcAft>
                      </a:pPr>
                      <a:r>
                        <a:rPr lang="uk-UA" sz="1200" dirty="0" smtClean="0">
                          <a:latin typeface="Times New Roman"/>
                          <a:ea typeface="Times New Roman"/>
                          <a:cs typeface="Times New Roman"/>
                        </a:rPr>
                        <a:t>14</a:t>
                      </a:r>
                      <a:endParaRPr lang="uk-UA" sz="1200" dirty="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uk-UA" sz="1400" dirty="0">
                        <a:latin typeface="Times New Roman" pitchFamily="18" charset="0"/>
                        <a:ea typeface="Times New Roman"/>
                        <a:cs typeface="Times New Roman" pitchFamily="18" charset="0"/>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52">
                <a:tc>
                  <a:txBody>
                    <a:bodyPr/>
                    <a:lstStyle/>
                    <a:p>
                      <a:pPr>
                        <a:spcAft>
                          <a:spcPts val="0"/>
                        </a:spcAft>
                      </a:pPr>
                      <a:endParaRPr lang="uk-UA" sz="100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000" b="1">
                          <a:latin typeface="Arial"/>
                          <a:ea typeface="Times New Roman"/>
                          <a:cs typeface="Times New Roman"/>
                        </a:rPr>
                        <a:t>Всього:</a:t>
                      </a:r>
                      <a:endParaRPr lang="uk-UA" sz="120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200">
                        <a:latin typeface="Times New Roman"/>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uk-UA" sz="1000" dirty="0">
                        <a:latin typeface="Arial"/>
                        <a:ea typeface="Times New Roman"/>
                        <a:cs typeface="Times New Roman"/>
                      </a:endParaRPr>
                    </a:p>
                  </a:txBody>
                  <a:tcPr marL="90252" marR="90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p:nvPr>
        </p:nvSpPr>
        <p:spPr/>
        <p:txBody>
          <a:bodyPr/>
          <a:lstStyle/>
          <a:p>
            <a:pPr algn="ctr"/>
            <a:r>
              <a:rPr lang="uk-UA" sz="2000" b="1" smtClean="0">
                <a:latin typeface="municipal_lviv_106"/>
              </a:rPr>
              <a:t>ПЛАН</a:t>
            </a:r>
            <a:br>
              <a:rPr lang="uk-UA" sz="2000" b="1" smtClean="0">
                <a:latin typeface="municipal_lviv_106"/>
              </a:rPr>
            </a:br>
            <a:r>
              <a:rPr lang="uk-UA" sz="2000" b="1" smtClean="0">
                <a:latin typeface="municipal_lviv_106"/>
              </a:rPr>
              <a:t>ремонту сходових кліток по ЛКП «Південне»  </a:t>
            </a:r>
            <a:br>
              <a:rPr lang="uk-UA" sz="2000" b="1" smtClean="0">
                <a:latin typeface="municipal_lviv_106"/>
              </a:rPr>
            </a:br>
            <a:r>
              <a:rPr lang="uk-UA" sz="2000" b="1" smtClean="0">
                <a:latin typeface="municipal_lviv_106"/>
              </a:rPr>
              <a:t>на 2016р. (39 шт)</a:t>
            </a:r>
            <a:endParaRPr lang="ru-RU" sz="2000" b="1" smtClean="0">
              <a:latin typeface="municipal_lviv_106"/>
            </a:endParaRPr>
          </a:p>
        </p:txBody>
      </p:sp>
      <p:graphicFrame>
        <p:nvGraphicFramePr>
          <p:cNvPr id="10" name="Содержимое 9"/>
          <p:cNvGraphicFramePr>
            <a:graphicFrameLocks noGrp="1"/>
          </p:cNvGraphicFramePr>
          <p:nvPr>
            <p:ph sz="half" idx="1"/>
          </p:nvPr>
        </p:nvGraphicFramePr>
        <p:xfrm>
          <a:off x="2554152" y="1600200"/>
          <a:ext cx="4409984" cy="4536440"/>
        </p:xfrm>
        <a:graphic>
          <a:graphicData uri="http://schemas.openxmlformats.org/drawingml/2006/table">
            <a:tbl>
              <a:tblPr firstRow="1" bandRow="1">
                <a:tableStyleId>{5C22544A-7EE6-4342-B048-85BDC9FD1C3A}</a:tableStyleId>
              </a:tblPr>
              <a:tblGrid>
                <a:gridCol w="2204992"/>
                <a:gridCol w="2204992"/>
              </a:tblGrid>
              <a:tr h="370840">
                <a:tc>
                  <a:txBody>
                    <a:bodyPr/>
                    <a:lstStyle/>
                    <a:p>
                      <a:pPr algn="ctr"/>
                      <a:r>
                        <a:rPr lang="uk-UA" dirty="0" smtClean="0"/>
                        <a:t>Адреса </a:t>
                      </a:r>
                      <a:endParaRPr lang="uk-UA" dirty="0"/>
                    </a:p>
                  </a:txBody>
                  <a:tcPr marL="121888" marR="121888"/>
                </a:tc>
                <a:tc>
                  <a:txBody>
                    <a:bodyPr/>
                    <a:lstStyle/>
                    <a:p>
                      <a:r>
                        <a:rPr lang="uk-UA" dirty="0" smtClean="0"/>
                        <a:t>№ підїзду</a:t>
                      </a:r>
                      <a:endParaRPr lang="uk-UA" dirty="0"/>
                    </a:p>
                  </a:txBody>
                  <a:tcPr marL="121888" marR="121888"/>
                </a:tc>
              </a:tr>
              <a:tr h="370840">
                <a:tc>
                  <a:txBody>
                    <a:bodyPr/>
                    <a:lstStyle/>
                    <a:p>
                      <a:pPr algn="ctr" fontAlgn="t"/>
                      <a:r>
                        <a:rPr lang="uk-UA" sz="1400" b="0" i="0" u="none" strike="noStrike" dirty="0">
                          <a:solidFill>
                            <a:srgbClr val="000000"/>
                          </a:solidFill>
                          <a:latin typeface="Times New Roman"/>
                        </a:rPr>
                        <a:t>В.Великого,69</a:t>
                      </a:r>
                    </a:p>
                  </a:txBody>
                  <a:tcPr marL="12697" marR="12697" marT="9525" marB="0"/>
                </a:tc>
                <a:tc>
                  <a:txBody>
                    <a:bodyPr/>
                    <a:lstStyle/>
                    <a:p>
                      <a:pPr algn="ctr" fontAlgn="t"/>
                      <a:r>
                        <a:rPr lang="uk-UA" sz="1400" b="0" i="0" u="none" strike="noStrike">
                          <a:solidFill>
                            <a:srgbClr val="000000"/>
                          </a:solidFill>
                          <a:latin typeface="Times New Roman"/>
                        </a:rPr>
                        <a:t>1</a:t>
                      </a:r>
                    </a:p>
                  </a:txBody>
                  <a:tcPr marL="12697" marR="12697" marT="9525" marB="0"/>
                </a:tc>
              </a:tr>
              <a:tr h="370840">
                <a:tc>
                  <a:txBody>
                    <a:bodyPr/>
                    <a:lstStyle/>
                    <a:p>
                      <a:pPr algn="ctr" fontAlgn="t"/>
                      <a:r>
                        <a:rPr lang="uk-UA" sz="1400" b="0" i="0" u="none" strike="noStrike" dirty="0">
                          <a:solidFill>
                            <a:srgbClr val="000000"/>
                          </a:solidFill>
                          <a:latin typeface="Times New Roman"/>
                        </a:rPr>
                        <a:t>В.Великого,69</a:t>
                      </a:r>
                    </a:p>
                  </a:txBody>
                  <a:tcPr marL="12697" marR="12697" marT="9525" marB="0"/>
                </a:tc>
                <a:tc>
                  <a:txBody>
                    <a:bodyPr/>
                    <a:lstStyle/>
                    <a:p>
                      <a:pPr algn="ctr" fontAlgn="t"/>
                      <a:r>
                        <a:rPr lang="uk-UA" sz="1400" b="0" i="0" u="none" strike="noStrike" dirty="0">
                          <a:solidFill>
                            <a:srgbClr val="000000"/>
                          </a:solidFill>
                          <a:latin typeface="Times New Roman"/>
                        </a:rPr>
                        <a:t>3</a:t>
                      </a:r>
                    </a:p>
                  </a:txBody>
                  <a:tcPr marL="12697" marR="12697" marT="9525" marB="0"/>
                </a:tc>
              </a:tr>
              <a:tr h="370840">
                <a:tc>
                  <a:txBody>
                    <a:bodyPr/>
                    <a:lstStyle/>
                    <a:p>
                      <a:pPr algn="ctr" fontAlgn="t"/>
                      <a:r>
                        <a:rPr lang="uk-UA" sz="1400" b="0" i="0" u="none" strike="noStrike" dirty="0">
                          <a:solidFill>
                            <a:srgbClr val="000000"/>
                          </a:solidFill>
                          <a:latin typeface="Times New Roman"/>
                        </a:rPr>
                        <a:t>В.Великого,65</a:t>
                      </a:r>
                    </a:p>
                  </a:txBody>
                  <a:tcPr marL="12697" marR="12697" marT="9525" marB="0"/>
                </a:tc>
                <a:tc>
                  <a:txBody>
                    <a:bodyPr/>
                    <a:lstStyle/>
                    <a:p>
                      <a:pPr algn="ctr" fontAlgn="t"/>
                      <a:r>
                        <a:rPr lang="uk-UA" sz="1400" b="0" i="0" u="none" strike="noStrike">
                          <a:solidFill>
                            <a:srgbClr val="000000"/>
                          </a:solidFill>
                          <a:latin typeface="Times New Roman"/>
                        </a:rPr>
                        <a:t>4</a:t>
                      </a:r>
                    </a:p>
                  </a:txBody>
                  <a:tcPr marL="12697" marR="12697" marT="9525" marB="0"/>
                </a:tc>
              </a:tr>
              <a:tr h="370840">
                <a:tc>
                  <a:txBody>
                    <a:bodyPr/>
                    <a:lstStyle/>
                    <a:p>
                      <a:pPr algn="ctr" fontAlgn="t"/>
                      <a:r>
                        <a:rPr lang="uk-UA" sz="1400" b="0" i="0" u="none" strike="noStrike">
                          <a:solidFill>
                            <a:srgbClr val="000000"/>
                          </a:solidFill>
                          <a:latin typeface="Times New Roman"/>
                        </a:rPr>
                        <a:t>В.Великого,65</a:t>
                      </a:r>
                    </a:p>
                  </a:txBody>
                  <a:tcPr marL="12697" marR="12697" marT="9525" marB="0"/>
                </a:tc>
                <a:tc>
                  <a:txBody>
                    <a:bodyPr/>
                    <a:lstStyle/>
                    <a:p>
                      <a:pPr algn="ctr" fontAlgn="t"/>
                      <a:r>
                        <a:rPr lang="uk-UA" sz="1400" b="0" i="0" u="none" strike="noStrike" dirty="0">
                          <a:solidFill>
                            <a:srgbClr val="000000"/>
                          </a:solidFill>
                          <a:latin typeface="Times New Roman"/>
                        </a:rPr>
                        <a:t>5</a:t>
                      </a:r>
                    </a:p>
                  </a:txBody>
                  <a:tcPr marL="12697" marR="12697" marT="9525" marB="0"/>
                </a:tc>
              </a:tr>
              <a:tr h="370840">
                <a:tc>
                  <a:txBody>
                    <a:bodyPr/>
                    <a:lstStyle/>
                    <a:p>
                      <a:pPr algn="ctr" fontAlgn="t"/>
                      <a:r>
                        <a:rPr lang="uk-UA" sz="1400" b="0" i="0" u="none" strike="noStrike">
                          <a:solidFill>
                            <a:srgbClr val="000000"/>
                          </a:solidFill>
                          <a:latin typeface="Times New Roman"/>
                        </a:rPr>
                        <a:t>В.Великого,65</a:t>
                      </a:r>
                    </a:p>
                  </a:txBody>
                  <a:tcPr marL="12697" marR="12697" marT="9525" marB="0"/>
                </a:tc>
                <a:tc>
                  <a:txBody>
                    <a:bodyPr/>
                    <a:lstStyle/>
                    <a:p>
                      <a:pPr algn="ctr" fontAlgn="t"/>
                      <a:r>
                        <a:rPr lang="uk-UA" sz="1400" b="0" i="0" u="none" strike="noStrike" dirty="0">
                          <a:solidFill>
                            <a:srgbClr val="000000"/>
                          </a:solidFill>
                          <a:latin typeface="Times New Roman"/>
                        </a:rPr>
                        <a:t>6</a:t>
                      </a:r>
                    </a:p>
                  </a:txBody>
                  <a:tcPr marL="12697" marR="12697" marT="9525" marB="0"/>
                </a:tc>
              </a:tr>
              <a:tr h="370840">
                <a:tc>
                  <a:txBody>
                    <a:bodyPr/>
                    <a:lstStyle/>
                    <a:p>
                      <a:pPr algn="ctr" fontAlgn="t"/>
                      <a:r>
                        <a:rPr lang="uk-UA" sz="1400" b="0" i="0" u="none" strike="noStrike">
                          <a:solidFill>
                            <a:srgbClr val="000000"/>
                          </a:solidFill>
                          <a:latin typeface="Times New Roman"/>
                        </a:rPr>
                        <a:t>Симоненка,11</a:t>
                      </a:r>
                    </a:p>
                  </a:txBody>
                  <a:tcPr marL="12697" marR="12697" marT="9525" marB="0"/>
                </a:tc>
                <a:tc>
                  <a:txBody>
                    <a:bodyPr/>
                    <a:lstStyle/>
                    <a:p>
                      <a:pPr algn="ctr" fontAlgn="t"/>
                      <a:r>
                        <a:rPr lang="uk-UA" sz="1400" b="0" i="0" u="none" strike="noStrike" dirty="0">
                          <a:solidFill>
                            <a:srgbClr val="000000"/>
                          </a:solidFill>
                          <a:latin typeface="Times New Roman"/>
                        </a:rPr>
                        <a:t>2</a:t>
                      </a:r>
                    </a:p>
                  </a:txBody>
                  <a:tcPr marL="12697" marR="12697" marT="9525" marB="0"/>
                </a:tc>
              </a:tr>
              <a:tr h="370840">
                <a:tc>
                  <a:txBody>
                    <a:bodyPr/>
                    <a:lstStyle/>
                    <a:p>
                      <a:pPr algn="ctr" fontAlgn="t"/>
                      <a:r>
                        <a:rPr lang="uk-UA" sz="1400" b="0" i="0" u="none" strike="noStrike">
                          <a:solidFill>
                            <a:srgbClr val="000000"/>
                          </a:solidFill>
                          <a:latin typeface="Times New Roman"/>
                        </a:rPr>
                        <a:t>Симоненка,11</a:t>
                      </a:r>
                    </a:p>
                  </a:txBody>
                  <a:tcPr marL="12697" marR="12697" marT="9525" marB="0"/>
                </a:tc>
                <a:tc>
                  <a:txBody>
                    <a:bodyPr/>
                    <a:lstStyle/>
                    <a:p>
                      <a:pPr algn="ctr" fontAlgn="t"/>
                      <a:r>
                        <a:rPr lang="uk-UA" sz="1400" b="0" i="0" u="none" strike="noStrike" dirty="0">
                          <a:solidFill>
                            <a:srgbClr val="000000"/>
                          </a:solidFill>
                          <a:latin typeface="Times New Roman"/>
                        </a:rPr>
                        <a:t>8</a:t>
                      </a:r>
                    </a:p>
                  </a:txBody>
                  <a:tcPr marL="12697" marR="12697" marT="9525" marB="0"/>
                </a:tc>
              </a:tr>
              <a:tr h="370840">
                <a:tc>
                  <a:txBody>
                    <a:bodyPr/>
                    <a:lstStyle/>
                    <a:p>
                      <a:pPr algn="ctr" fontAlgn="t"/>
                      <a:r>
                        <a:rPr lang="uk-UA" sz="1400" b="0" i="0" u="none" strike="noStrike">
                          <a:solidFill>
                            <a:srgbClr val="000000"/>
                          </a:solidFill>
                          <a:latin typeface="Times New Roman"/>
                        </a:rPr>
                        <a:t>В.Великого,117</a:t>
                      </a:r>
                    </a:p>
                  </a:txBody>
                  <a:tcPr marL="12697" marR="12697" marT="9525" marB="0"/>
                </a:tc>
                <a:tc>
                  <a:txBody>
                    <a:bodyPr/>
                    <a:lstStyle/>
                    <a:p>
                      <a:pPr algn="ctr" fontAlgn="t"/>
                      <a:r>
                        <a:rPr lang="uk-UA" sz="1400" b="0" i="0" u="none" strike="noStrike" dirty="0">
                          <a:solidFill>
                            <a:srgbClr val="000000"/>
                          </a:solidFill>
                          <a:latin typeface="Times New Roman"/>
                        </a:rPr>
                        <a:t>1</a:t>
                      </a:r>
                    </a:p>
                  </a:txBody>
                  <a:tcPr marL="12697" marR="12697" marT="9525" marB="0"/>
                </a:tc>
              </a:tr>
              <a:tr h="370840">
                <a:tc>
                  <a:txBody>
                    <a:bodyPr/>
                    <a:lstStyle/>
                    <a:p>
                      <a:pPr algn="ctr" fontAlgn="t"/>
                      <a:r>
                        <a:rPr lang="uk-UA" sz="1400" b="0" i="0" u="none" strike="noStrike">
                          <a:solidFill>
                            <a:srgbClr val="000000"/>
                          </a:solidFill>
                          <a:latin typeface="Times New Roman"/>
                        </a:rPr>
                        <a:t>Симоненка,18</a:t>
                      </a:r>
                    </a:p>
                  </a:txBody>
                  <a:tcPr marL="12697" marR="12697" marT="9525" marB="0"/>
                </a:tc>
                <a:tc>
                  <a:txBody>
                    <a:bodyPr/>
                    <a:lstStyle/>
                    <a:p>
                      <a:pPr algn="ctr" fontAlgn="t"/>
                      <a:r>
                        <a:rPr lang="uk-UA" sz="1400" b="0" i="0" u="none" strike="noStrike" dirty="0">
                          <a:solidFill>
                            <a:srgbClr val="000000"/>
                          </a:solidFill>
                          <a:latin typeface="Times New Roman"/>
                        </a:rPr>
                        <a:t>2</a:t>
                      </a:r>
                    </a:p>
                  </a:txBody>
                  <a:tcPr marL="12697" marR="12697" marT="9525" marB="0"/>
                </a:tc>
              </a:tr>
              <a:tr h="370840">
                <a:tc>
                  <a:txBody>
                    <a:bodyPr/>
                    <a:lstStyle/>
                    <a:p>
                      <a:pPr algn="ctr" fontAlgn="t"/>
                      <a:r>
                        <a:rPr lang="uk-UA" sz="1400" b="0" i="0" u="none" strike="noStrike">
                          <a:solidFill>
                            <a:srgbClr val="000000"/>
                          </a:solidFill>
                          <a:latin typeface="Times New Roman"/>
                        </a:rPr>
                        <a:t>Симоненка,22</a:t>
                      </a:r>
                    </a:p>
                  </a:txBody>
                  <a:tcPr marL="12697" marR="12697" marT="9525" marB="0"/>
                </a:tc>
                <a:tc>
                  <a:txBody>
                    <a:bodyPr/>
                    <a:lstStyle/>
                    <a:p>
                      <a:pPr algn="ctr" fontAlgn="t"/>
                      <a:r>
                        <a:rPr lang="uk-UA" sz="1400" b="0" i="0" u="none" strike="noStrike" dirty="0">
                          <a:solidFill>
                            <a:srgbClr val="000000"/>
                          </a:solidFill>
                          <a:latin typeface="Times New Roman"/>
                        </a:rPr>
                        <a:t>1</a:t>
                      </a:r>
                    </a:p>
                  </a:txBody>
                  <a:tcPr marL="12697" marR="12697" marT="9525" marB="0"/>
                </a:tc>
              </a:tr>
              <a:tr h="370840">
                <a:tc>
                  <a:txBody>
                    <a:bodyPr/>
                    <a:lstStyle/>
                    <a:p>
                      <a:pPr algn="ctr" fontAlgn="t"/>
                      <a:r>
                        <a:rPr lang="uk-UA" sz="1400" b="0" i="0" u="none" strike="noStrike">
                          <a:solidFill>
                            <a:srgbClr val="000000"/>
                          </a:solidFill>
                          <a:latin typeface="Times New Roman"/>
                        </a:rPr>
                        <a:t>Симоненка,22</a:t>
                      </a:r>
                    </a:p>
                  </a:txBody>
                  <a:tcPr marL="12697" marR="12697" marT="9525" marB="0"/>
                </a:tc>
                <a:tc>
                  <a:txBody>
                    <a:bodyPr/>
                    <a:lstStyle/>
                    <a:p>
                      <a:pPr algn="ctr" fontAlgn="t"/>
                      <a:r>
                        <a:rPr lang="uk-UA" sz="1400" b="0" i="0" u="none" strike="noStrike" dirty="0">
                          <a:solidFill>
                            <a:srgbClr val="000000"/>
                          </a:solidFill>
                          <a:latin typeface="Times New Roman"/>
                        </a:rPr>
                        <a:t>2</a:t>
                      </a:r>
                    </a:p>
                  </a:txBody>
                  <a:tcPr marL="12697" marR="12697" marT="9525" marB="0"/>
                </a:tc>
              </a:tr>
            </a:tbl>
          </a:graphicData>
        </a:graphic>
      </p:graphicFrame>
      <p:graphicFrame>
        <p:nvGraphicFramePr>
          <p:cNvPr id="11" name="Содержимое 10"/>
          <p:cNvGraphicFramePr>
            <a:graphicFrameLocks noGrp="1"/>
          </p:cNvGraphicFramePr>
          <p:nvPr>
            <p:ph sz="half" idx="2"/>
          </p:nvPr>
        </p:nvGraphicFramePr>
        <p:xfrm>
          <a:off x="7167284" y="1600200"/>
          <a:ext cx="4412102" cy="4536440"/>
        </p:xfrm>
        <a:graphic>
          <a:graphicData uri="http://schemas.openxmlformats.org/drawingml/2006/table">
            <a:tbl>
              <a:tblPr firstRow="1" bandRow="1">
                <a:tableStyleId>{5C22544A-7EE6-4342-B048-85BDC9FD1C3A}</a:tableStyleId>
              </a:tblPr>
              <a:tblGrid>
                <a:gridCol w="2206051"/>
                <a:gridCol w="2206051"/>
              </a:tblGrid>
              <a:tr h="370840">
                <a:tc>
                  <a:txBody>
                    <a:bodyPr/>
                    <a:lstStyle/>
                    <a:p>
                      <a:pPr algn="ctr"/>
                      <a:r>
                        <a:rPr lang="uk-UA" dirty="0" smtClean="0"/>
                        <a:t>Адреса </a:t>
                      </a:r>
                      <a:endParaRPr lang="uk-UA" dirty="0"/>
                    </a:p>
                  </a:txBody>
                  <a:tcPr marL="121888" marR="121888"/>
                </a:tc>
                <a:tc>
                  <a:txBody>
                    <a:bodyPr/>
                    <a:lstStyle/>
                    <a:p>
                      <a:r>
                        <a:rPr lang="uk-UA" dirty="0" smtClean="0"/>
                        <a:t>№ підїзду</a:t>
                      </a:r>
                      <a:r>
                        <a:rPr lang="uk-UA" baseline="0" dirty="0" smtClean="0"/>
                        <a:t> </a:t>
                      </a:r>
                      <a:endParaRPr lang="uk-UA" dirty="0"/>
                    </a:p>
                  </a:txBody>
                  <a:tcPr marL="121888" marR="121888"/>
                </a:tc>
              </a:tr>
              <a:tr h="370840">
                <a:tc>
                  <a:txBody>
                    <a:bodyPr/>
                    <a:lstStyle/>
                    <a:p>
                      <a:pPr algn="ctr" fontAlgn="t"/>
                      <a:r>
                        <a:rPr lang="uk-UA" sz="1400" b="0" i="0" u="none" strike="noStrike" dirty="0">
                          <a:solidFill>
                            <a:srgbClr val="000000"/>
                          </a:solidFill>
                          <a:latin typeface="Times New Roman"/>
                        </a:rPr>
                        <a:t>В.Великого, 75</a:t>
                      </a:r>
                    </a:p>
                  </a:txBody>
                  <a:tcPr marL="12697" marR="12697" marT="9525" marB="0"/>
                </a:tc>
                <a:tc>
                  <a:txBody>
                    <a:bodyPr/>
                    <a:lstStyle/>
                    <a:p>
                      <a:pPr algn="ctr" fontAlgn="t"/>
                      <a:r>
                        <a:rPr lang="uk-UA" sz="1400" b="0" i="0" u="none" strike="noStrike">
                          <a:solidFill>
                            <a:srgbClr val="000000"/>
                          </a:solidFill>
                          <a:latin typeface="Times New Roman"/>
                        </a:rPr>
                        <a:t>5</a:t>
                      </a:r>
                    </a:p>
                  </a:txBody>
                  <a:tcPr marL="12697" marR="12697" marT="9525" marB="0"/>
                </a:tc>
              </a:tr>
              <a:tr h="370840">
                <a:tc>
                  <a:txBody>
                    <a:bodyPr/>
                    <a:lstStyle/>
                    <a:p>
                      <a:pPr algn="ctr" fontAlgn="t"/>
                      <a:r>
                        <a:rPr lang="uk-UA" sz="1400" b="0" i="0" u="none" strike="noStrike" dirty="0">
                          <a:solidFill>
                            <a:srgbClr val="000000"/>
                          </a:solidFill>
                          <a:latin typeface="Times New Roman"/>
                        </a:rPr>
                        <a:t>Наукова, 58</a:t>
                      </a:r>
                    </a:p>
                  </a:txBody>
                  <a:tcPr marL="12697" marR="12697" marT="9525" marB="0"/>
                </a:tc>
                <a:tc>
                  <a:txBody>
                    <a:bodyPr/>
                    <a:lstStyle/>
                    <a:p>
                      <a:pPr algn="ctr" fontAlgn="t"/>
                      <a:r>
                        <a:rPr lang="uk-UA" sz="1400" b="0" i="0" u="none" strike="noStrike">
                          <a:solidFill>
                            <a:srgbClr val="000000"/>
                          </a:solidFill>
                          <a:latin typeface="Times New Roman"/>
                        </a:rPr>
                        <a:t>1</a:t>
                      </a:r>
                    </a:p>
                  </a:txBody>
                  <a:tcPr marL="12697" marR="12697" marT="9525" marB="0"/>
                </a:tc>
              </a:tr>
              <a:tr h="370840">
                <a:tc>
                  <a:txBody>
                    <a:bodyPr/>
                    <a:lstStyle/>
                    <a:p>
                      <a:pPr algn="ctr" fontAlgn="t"/>
                      <a:r>
                        <a:rPr lang="uk-UA" sz="1400" b="0" i="0" u="none" strike="noStrike" dirty="0">
                          <a:solidFill>
                            <a:srgbClr val="000000"/>
                          </a:solidFill>
                          <a:latin typeface="Times New Roman"/>
                        </a:rPr>
                        <a:t>Наукова, 58</a:t>
                      </a:r>
                    </a:p>
                  </a:txBody>
                  <a:tcPr marL="12697" marR="12697" marT="9525" marB="0"/>
                </a:tc>
                <a:tc>
                  <a:txBody>
                    <a:bodyPr/>
                    <a:lstStyle/>
                    <a:p>
                      <a:pPr algn="ctr" fontAlgn="t"/>
                      <a:r>
                        <a:rPr lang="uk-UA" sz="1400" b="0" i="0" u="none" strike="noStrike">
                          <a:solidFill>
                            <a:srgbClr val="000000"/>
                          </a:solidFill>
                          <a:latin typeface="Times New Roman"/>
                        </a:rPr>
                        <a:t>3</a:t>
                      </a:r>
                    </a:p>
                  </a:txBody>
                  <a:tcPr marL="12697" marR="12697" marT="9525" marB="0"/>
                </a:tc>
              </a:tr>
              <a:tr h="370840">
                <a:tc>
                  <a:txBody>
                    <a:bodyPr/>
                    <a:lstStyle/>
                    <a:p>
                      <a:pPr algn="ctr" fontAlgn="t"/>
                      <a:r>
                        <a:rPr lang="uk-UA" sz="1400" b="0" i="0" u="none" strike="noStrike" dirty="0">
                          <a:solidFill>
                            <a:srgbClr val="000000"/>
                          </a:solidFill>
                          <a:latin typeface="Times New Roman"/>
                        </a:rPr>
                        <a:t>Наукова, 58</a:t>
                      </a:r>
                    </a:p>
                  </a:txBody>
                  <a:tcPr marL="12697" marR="12697" marT="9525" marB="0"/>
                </a:tc>
                <a:tc>
                  <a:txBody>
                    <a:bodyPr/>
                    <a:lstStyle/>
                    <a:p>
                      <a:pPr algn="ctr" fontAlgn="t"/>
                      <a:r>
                        <a:rPr lang="uk-UA" sz="1400" b="0" i="0" u="none" strike="noStrike">
                          <a:solidFill>
                            <a:srgbClr val="000000"/>
                          </a:solidFill>
                          <a:latin typeface="Times New Roman"/>
                        </a:rPr>
                        <a:t>8</a:t>
                      </a:r>
                    </a:p>
                  </a:txBody>
                  <a:tcPr marL="12697" marR="12697" marT="9525" marB="0"/>
                </a:tc>
              </a:tr>
              <a:tr h="370840">
                <a:tc>
                  <a:txBody>
                    <a:bodyPr/>
                    <a:lstStyle/>
                    <a:p>
                      <a:pPr algn="ctr" fontAlgn="t"/>
                      <a:r>
                        <a:rPr lang="uk-UA" sz="1400" b="0" i="0" u="none" strike="noStrike" dirty="0">
                          <a:solidFill>
                            <a:srgbClr val="000000"/>
                          </a:solidFill>
                          <a:latin typeface="Times New Roman"/>
                        </a:rPr>
                        <a:t>Наукова, 104</a:t>
                      </a:r>
                    </a:p>
                  </a:txBody>
                  <a:tcPr marL="12697" marR="12697" marT="9525" marB="0"/>
                </a:tc>
                <a:tc>
                  <a:txBody>
                    <a:bodyPr/>
                    <a:lstStyle/>
                    <a:p>
                      <a:pPr algn="ctr" fontAlgn="t"/>
                      <a:r>
                        <a:rPr lang="uk-UA" sz="1400" b="0" i="0" u="none" strike="noStrike">
                          <a:solidFill>
                            <a:srgbClr val="000000"/>
                          </a:solidFill>
                          <a:latin typeface="Times New Roman"/>
                        </a:rPr>
                        <a:t>5</a:t>
                      </a:r>
                    </a:p>
                  </a:txBody>
                  <a:tcPr marL="12697" marR="12697" marT="9525" marB="0"/>
                </a:tc>
              </a:tr>
              <a:tr h="370840">
                <a:tc>
                  <a:txBody>
                    <a:bodyPr/>
                    <a:lstStyle/>
                    <a:p>
                      <a:pPr algn="ctr" fontAlgn="t"/>
                      <a:r>
                        <a:rPr lang="uk-UA" sz="1400" b="0" i="0" u="none" strike="noStrike">
                          <a:solidFill>
                            <a:srgbClr val="000000"/>
                          </a:solidFill>
                          <a:latin typeface="Times New Roman"/>
                        </a:rPr>
                        <a:t>Наукова, 106</a:t>
                      </a:r>
                    </a:p>
                  </a:txBody>
                  <a:tcPr marL="12697" marR="12697" marT="9525" marB="0"/>
                </a:tc>
                <a:tc>
                  <a:txBody>
                    <a:bodyPr/>
                    <a:lstStyle/>
                    <a:p>
                      <a:pPr algn="ctr" fontAlgn="t"/>
                      <a:r>
                        <a:rPr lang="uk-UA" sz="1400" b="0" i="0" u="none" strike="noStrike" dirty="0">
                          <a:solidFill>
                            <a:srgbClr val="000000"/>
                          </a:solidFill>
                          <a:latin typeface="Times New Roman"/>
                        </a:rPr>
                        <a:t>5</a:t>
                      </a:r>
                    </a:p>
                  </a:txBody>
                  <a:tcPr marL="12697" marR="12697" marT="9525" marB="0"/>
                </a:tc>
              </a:tr>
              <a:tr h="370840">
                <a:tc>
                  <a:txBody>
                    <a:bodyPr/>
                    <a:lstStyle/>
                    <a:p>
                      <a:pPr algn="ctr" fontAlgn="t"/>
                      <a:r>
                        <a:rPr lang="uk-UA" sz="1400" b="0" i="0" u="none" strike="noStrike">
                          <a:solidFill>
                            <a:srgbClr val="000000"/>
                          </a:solidFill>
                          <a:latin typeface="Times New Roman"/>
                        </a:rPr>
                        <a:t>Наукова, 54</a:t>
                      </a:r>
                    </a:p>
                  </a:txBody>
                  <a:tcPr marL="12697" marR="12697" marT="9525" marB="0"/>
                </a:tc>
                <a:tc>
                  <a:txBody>
                    <a:bodyPr/>
                    <a:lstStyle/>
                    <a:p>
                      <a:pPr algn="ctr" fontAlgn="t"/>
                      <a:r>
                        <a:rPr lang="uk-UA" sz="1400" b="0" i="0" u="none" strike="noStrike" dirty="0">
                          <a:solidFill>
                            <a:srgbClr val="000000"/>
                          </a:solidFill>
                          <a:latin typeface="Times New Roman"/>
                        </a:rPr>
                        <a:t>3</a:t>
                      </a:r>
                    </a:p>
                  </a:txBody>
                  <a:tcPr marL="12697" marR="12697" marT="9525" marB="0"/>
                </a:tc>
              </a:tr>
              <a:tr h="370840">
                <a:tc>
                  <a:txBody>
                    <a:bodyPr/>
                    <a:lstStyle/>
                    <a:p>
                      <a:pPr algn="ctr" fontAlgn="t"/>
                      <a:r>
                        <a:rPr lang="uk-UA" sz="1400" b="0" i="0" u="none" strike="noStrike">
                          <a:solidFill>
                            <a:srgbClr val="000000"/>
                          </a:solidFill>
                          <a:latin typeface="Times New Roman"/>
                        </a:rPr>
                        <a:t>Наукова, 56</a:t>
                      </a:r>
                    </a:p>
                  </a:txBody>
                  <a:tcPr marL="12697" marR="12697" marT="9525" marB="0"/>
                </a:tc>
                <a:tc>
                  <a:txBody>
                    <a:bodyPr/>
                    <a:lstStyle/>
                    <a:p>
                      <a:pPr algn="ctr" fontAlgn="t"/>
                      <a:r>
                        <a:rPr lang="uk-UA" sz="1400" b="0" i="0" u="none" strike="noStrike" dirty="0">
                          <a:solidFill>
                            <a:srgbClr val="000000"/>
                          </a:solidFill>
                          <a:latin typeface="Times New Roman"/>
                        </a:rPr>
                        <a:t>5</a:t>
                      </a:r>
                    </a:p>
                  </a:txBody>
                  <a:tcPr marL="12697" marR="12697" marT="9525" marB="0"/>
                </a:tc>
              </a:tr>
              <a:tr h="370840">
                <a:tc>
                  <a:txBody>
                    <a:bodyPr/>
                    <a:lstStyle/>
                    <a:p>
                      <a:pPr algn="ctr" fontAlgn="t"/>
                      <a:r>
                        <a:rPr lang="uk-UA" sz="1400" b="0" i="0" u="none" strike="noStrike">
                          <a:solidFill>
                            <a:srgbClr val="000000"/>
                          </a:solidFill>
                          <a:latin typeface="Times New Roman"/>
                        </a:rPr>
                        <a:t>В.Великого, 83</a:t>
                      </a:r>
                    </a:p>
                  </a:txBody>
                  <a:tcPr marL="12697" marR="12697" marT="9525" marB="0"/>
                </a:tc>
                <a:tc>
                  <a:txBody>
                    <a:bodyPr/>
                    <a:lstStyle/>
                    <a:p>
                      <a:pPr algn="ctr" fontAlgn="t"/>
                      <a:r>
                        <a:rPr lang="uk-UA" sz="1400" b="0" i="0" u="none" strike="noStrike" dirty="0">
                          <a:solidFill>
                            <a:srgbClr val="000000"/>
                          </a:solidFill>
                          <a:latin typeface="Times New Roman"/>
                        </a:rPr>
                        <a:t>5</a:t>
                      </a:r>
                    </a:p>
                  </a:txBody>
                  <a:tcPr marL="12697" marR="12697" marT="9525" marB="0"/>
                </a:tc>
              </a:tr>
              <a:tr h="370840">
                <a:tc>
                  <a:txBody>
                    <a:bodyPr/>
                    <a:lstStyle/>
                    <a:p>
                      <a:pPr algn="ctr" fontAlgn="t"/>
                      <a:r>
                        <a:rPr lang="uk-UA" sz="1400" b="0" i="0" u="none" strike="noStrike">
                          <a:solidFill>
                            <a:srgbClr val="000000"/>
                          </a:solidFill>
                          <a:latin typeface="Times New Roman"/>
                        </a:rPr>
                        <a:t>В.Великого, 83</a:t>
                      </a:r>
                    </a:p>
                  </a:txBody>
                  <a:tcPr marL="12697" marR="12697" marT="9525" marB="0"/>
                </a:tc>
                <a:tc>
                  <a:txBody>
                    <a:bodyPr/>
                    <a:lstStyle/>
                    <a:p>
                      <a:pPr algn="ctr" fontAlgn="t"/>
                      <a:r>
                        <a:rPr lang="uk-UA" sz="1400" b="0" i="0" u="none" strike="noStrike" dirty="0">
                          <a:solidFill>
                            <a:srgbClr val="000000"/>
                          </a:solidFill>
                          <a:latin typeface="Times New Roman"/>
                        </a:rPr>
                        <a:t>6</a:t>
                      </a:r>
                    </a:p>
                  </a:txBody>
                  <a:tcPr marL="12697" marR="12697" marT="9525" marB="0"/>
                </a:tc>
              </a:tr>
              <a:tr h="370840">
                <a:tc>
                  <a:txBody>
                    <a:bodyPr/>
                    <a:lstStyle/>
                    <a:p>
                      <a:pPr algn="ctr" fontAlgn="t"/>
                      <a:r>
                        <a:rPr lang="uk-UA" sz="1400" b="0" i="0" u="none" strike="noStrike" dirty="0">
                          <a:solidFill>
                            <a:srgbClr val="000000"/>
                          </a:solidFill>
                          <a:latin typeface="Times New Roman"/>
                        </a:rPr>
                        <a:t>В.Великого, 83</a:t>
                      </a:r>
                    </a:p>
                  </a:txBody>
                  <a:tcPr marL="12697" marR="12697" marT="9525" marB="0"/>
                </a:tc>
                <a:tc>
                  <a:txBody>
                    <a:bodyPr/>
                    <a:lstStyle/>
                    <a:p>
                      <a:pPr algn="ctr" fontAlgn="t"/>
                      <a:r>
                        <a:rPr lang="uk-UA" sz="1400" b="0" i="0" u="none" strike="noStrike" dirty="0">
                          <a:solidFill>
                            <a:srgbClr val="000000"/>
                          </a:solidFill>
                          <a:latin typeface="Times New Roman"/>
                        </a:rPr>
                        <a:t>7</a:t>
                      </a:r>
                    </a:p>
                  </a:txBody>
                  <a:tcPr marL="12697" marR="12697" marT="9525" marB="0"/>
                </a:tc>
              </a:tr>
            </a:tbl>
          </a:graphicData>
        </a:graphic>
      </p:graphicFrame>
    </p:spTree>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p:cNvSpPr>
          <p:nvPr>
            <p:ph type="title"/>
          </p:nvPr>
        </p:nvSpPr>
        <p:spPr/>
        <p:txBody>
          <a:bodyPr/>
          <a:lstStyle/>
          <a:p>
            <a:pPr algn="ctr"/>
            <a:r>
              <a:rPr lang="uk-UA" sz="2000" b="1" dirty="0" smtClean="0">
                <a:latin typeface="municipal_lviv_106"/>
              </a:rPr>
              <a:t>ПЛАН</a:t>
            </a:r>
            <a:br>
              <a:rPr lang="uk-UA" sz="2000" b="1" dirty="0" smtClean="0">
                <a:latin typeface="municipal_lviv_106"/>
              </a:rPr>
            </a:br>
            <a:r>
              <a:rPr lang="uk-UA" sz="2000" b="1" dirty="0" smtClean="0">
                <a:latin typeface="municipal_lviv_106"/>
              </a:rPr>
              <a:t>ремонту сходових кліток по ЛКП «Південне»  </a:t>
            </a:r>
            <a:br>
              <a:rPr lang="uk-UA" sz="2000" b="1" dirty="0" smtClean="0">
                <a:latin typeface="municipal_lviv_106"/>
              </a:rPr>
            </a:br>
            <a:r>
              <a:rPr lang="uk-UA" sz="2000" b="1" dirty="0" smtClean="0">
                <a:latin typeface="municipal_lviv_106"/>
              </a:rPr>
              <a:t>на </a:t>
            </a:r>
            <a:r>
              <a:rPr lang="uk-UA" sz="2000" b="1" dirty="0" smtClean="0">
                <a:latin typeface="municipal_lviv_106"/>
              </a:rPr>
              <a:t>2018р</a:t>
            </a:r>
            <a:r>
              <a:rPr lang="uk-UA" sz="2000" b="1" dirty="0" smtClean="0">
                <a:latin typeface="municipal_lviv_106"/>
              </a:rPr>
              <a:t>. </a:t>
            </a:r>
            <a:endParaRPr lang="ru-RU" sz="2000" b="1" dirty="0" smtClean="0">
              <a:latin typeface="municipal_lviv_106"/>
            </a:endParaRPr>
          </a:p>
        </p:txBody>
      </p:sp>
      <p:graphicFrame>
        <p:nvGraphicFramePr>
          <p:cNvPr id="10" name="Содержимое 9"/>
          <p:cNvGraphicFramePr>
            <a:graphicFrameLocks noGrp="1"/>
          </p:cNvGraphicFramePr>
          <p:nvPr>
            <p:ph sz="half" idx="1"/>
          </p:nvPr>
        </p:nvGraphicFramePr>
        <p:xfrm>
          <a:off x="2554152" y="1600200"/>
          <a:ext cx="7667646" cy="23449280"/>
        </p:xfrm>
        <a:graphic>
          <a:graphicData uri="http://schemas.openxmlformats.org/drawingml/2006/table">
            <a:tbl>
              <a:tblPr firstRow="1" bandRow="1">
                <a:tableStyleId>{5C22544A-7EE6-4342-B048-85BDC9FD1C3A}</a:tableStyleId>
              </a:tblPr>
              <a:tblGrid>
                <a:gridCol w="3833823"/>
                <a:gridCol w="3833823"/>
              </a:tblGrid>
              <a:tr h="370840">
                <a:tc>
                  <a:txBody>
                    <a:bodyPr/>
                    <a:lstStyle/>
                    <a:p>
                      <a:pPr algn="ctr"/>
                      <a:r>
                        <a:rPr lang="uk-UA" dirty="0" smtClean="0"/>
                        <a:t>Адреса </a:t>
                      </a:r>
                      <a:endParaRPr lang="uk-UA" dirty="0"/>
                    </a:p>
                  </a:txBody>
                  <a:tcPr marL="121888" marR="121888"/>
                </a:tc>
                <a:tc>
                  <a:txBody>
                    <a:bodyPr/>
                    <a:lstStyle/>
                    <a:p>
                      <a:pPr algn="ctr"/>
                      <a:r>
                        <a:rPr lang="uk-UA" dirty="0" smtClean="0"/>
                        <a:t>№ підїзду</a:t>
                      </a:r>
                      <a:endParaRPr lang="uk-UA" dirty="0"/>
                    </a:p>
                  </a:txBody>
                  <a:tcPr marL="121888" marR="121888"/>
                </a:tc>
              </a:tr>
              <a:tr h="370840">
                <a:tc>
                  <a:txBody>
                    <a:bodyPr/>
                    <a:lstStyle/>
                    <a:p>
                      <a:pPr algn="l" fontAlgn="b"/>
                      <a:r>
                        <a:rPr lang="uk-UA" sz="1200" b="0" i="0" u="none" strike="noStrike" dirty="0">
                          <a:solidFill>
                            <a:srgbClr val="000000"/>
                          </a:solidFill>
                          <a:latin typeface="Times New Roman"/>
                        </a:rPr>
                        <a:t>В.Великого , 63/2</a:t>
                      </a:r>
                    </a:p>
                  </a:txBody>
                  <a:tcPr marL="9525" marR="9525" marT="9525" marB="0" anchor="b"/>
                </a:tc>
                <a:tc>
                  <a:txBody>
                    <a:bodyPr/>
                    <a:lstStyle/>
                    <a:p>
                      <a:pPr algn="ctr" fontAlgn="t"/>
                      <a:r>
                        <a:rPr lang="uk-UA" sz="1400" b="0" i="0" u="none" strike="noStrike">
                          <a:solidFill>
                            <a:srgbClr val="000000"/>
                          </a:solidFill>
                          <a:latin typeface="Times New Roman"/>
                        </a:rPr>
                        <a:t>1</a:t>
                      </a:r>
                    </a:p>
                  </a:txBody>
                  <a:tcPr marL="12697" marR="12697" marT="9525" marB="0"/>
                </a:tc>
              </a:tr>
              <a:tr h="370840">
                <a:tc>
                  <a:txBody>
                    <a:bodyPr/>
                    <a:lstStyle/>
                    <a:p>
                      <a:pPr algn="l" fontAlgn="b"/>
                      <a:r>
                        <a:rPr lang="uk-UA" sz="1200" b="0" i="0" u="none" strike="noStrike">
                          <a:solidFill>
                            <a:srgbClr val="000000"/>
                          </a:solidFill>
                          <a:latin typeface="Times New Roman"/>
                        </a:rPr>
                        <a:t>В.Великого , 63/5</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63/7</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65/3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69/4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69/5</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71/1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71/6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73/4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73/6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75/3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79/1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79/3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79/8</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85/3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85/5</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85а/3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85а/4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89/4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91/2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91/3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93а/3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93а/4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93а/6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101/1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В.Великого , 111/1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116/4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123/3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129/1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129/2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133/3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133а/1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133а/2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Кульпарківська, 135/4</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52/2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56/1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56/2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64/2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66/6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66/7</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58/6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74/3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76/3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76/5</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94/5</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94/6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100/1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102/3</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102/6</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106/1</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106/2</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Наукова, 110/7</a:t>
                      </a:r>
                    </a:p>
                  </a:txBody>
                  <a:tcPr marL="9525" marR="9525" marT="9525" marB="0" anchor="b"/>
                </a:tc>
                <a:tc>
                  <a:txBody>
                    <a:bodyPr/>
                    <a:lstStyle/>
                    <a:p>
                      <a:pPr algn="ctr" fontAlgn="t"/>
                      <a:endParaRPr lang="uk-UA" sz="1400" b="0" i="0" u="none" strike="noStrike">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1/1</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1/2</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9/5</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9/6</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11/2</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11/5</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12/3</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12/4</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a:solidFill>
                            <a:srgbClr val="000000"/>
                          </a:solidFill>
                          <a:latin typeface="Times New Roman"/>
                        </a:rPr>
                        <a:t>Симоненка, 22/1</a:t>
                      </a:r>
                    </a:p>
                  </a:txBody>
                  <a:tcPr marL="9525" marR="9525" marT="9525" marB="0" anchor="b"/>
                </a:tc>
                <a:tc>
                  <a:txBody>
                    <a:bodyPr/>
                    <a:lstStyle/>
                    <a:p>
                      <a:pPr algn="ctr" fontAlgn="t"/>
                      <a:endParaRPr lang="uk-UA" sz="1400" b="0" i="0" u="none" strike="noStrike" dirty="0">
                        <a:solidFill>
                          <a:srgbClr val="000000"/>
                        </a:solidFill>
                        <a:latin typeface="Times New Roman"/>
                      </a:endParaRPr>
                    </a:p>
                  </a:txBody>
                  <a:tcPr marL="12697" marR="12697" marT="9525" marB="0"/>
                </a:tc>
              </a:tr>
              <a:tr h="370840">
                <a:tc>
                  <a:txBody>
                    <a:bodyPr/>
                    <a:lstStyle/>
                    <a:p>
                      <a:pPr algn="l" fontAlgn="b"/>
                      <a:r>
                        <a:rPr lang="uk-UA" sz="1200" b="0" i="0" u="none" strike="noStrike" dirty="0">
                          <a:solidFill>
                            <a:srgbClr val="000000"/>
                          </a:solidFill>
                          <a:latin typeface="Times New Roman"/>
                        </a:rPr>
                        <a:t>Симоненка, 22/2</a:t>
                      </a:r>
                    </a:p>
                  </a:txBody>
                  <a:tcPr marL="9525" marR="9525" marT="9525" marB="0" anchor="b"/>
                </a:tc>
                <a:tc>
                  <a:txBody>
                    <a:bodyPr/>
                    <a:lstStyle/>
                    <a:p>
                      <a:pPr algn="ctr" fontAlgn="t"/>
                      <a:r>
                        <a:rPr lang="uk-UA" sz="1400" b="0" i="0" u="none" strike="noStrike" dirty="0">
                          <a:solidFill>
                            <a:srgbClr val="000000"/>
                          </a:solidFill>
                          <a:latin typeface="Times New Roman"/>
                        </a:rPr>
                        <a:t> </a:t>
                      </a:r>
                    </a:p>
                  </a:txBody>
                  <a:tcPr marL="12697" marR="12697" marT="9525" marB="0"/>
                </a:tc>
              </a:tr>
            </a:tbl>
          </a:graphicData>
        </a:graphic>
      </p:graphicFrame>
    </p:spTree>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p:nvPr>
        </p:nvSpPr>
        <p:spPr/>
        <p:txBody>
          <a:bodyPr/>
          <a:lstStyle/>
          <a:p>
            <a:pPr algn="ctr"/>
            <a:r>
              <a:rPr lang="uk-UA" sz="2000" dirty="0" smtClean="0">
                <a:latin typeface="municipal_lviv_106"/>
              </a:rPr>
              <a:t>План </a:t>
            </a:r>
            <a:br>
              <a:rPr lang="uk-UA" sz="2000" dirty="0" smtClean="0">
                <a:latin typeface="municipal_lviv_106"/>
              </a:rPr>
            </a:br>
            <a:r>
              <a:rPr lang="uk-UA" sz="2000" dirty="0" smtClean="0">
                <a:latin typeface="municipal_lviv_106"/>
              </a:rPr>
              <a:t>ремонту оголовків димовентиляційних каналів на </a:t>
            </a:r>
            <a:r>
              <a:rPr lang="uk-UA" sz="2000" dirty="0" smtClean="0">
                <a:latin typeface="municipal_lviv_106"/>
              </a:rPr>
              <a:t>2018р</a:t>
            </a:r>
            <a:r>
              <a:rPr lang="uk-UA" sz="2000" dirty="0" smtClean="0">
                <a:latin typeface="municipal_lviv_106"/>
              </a:rPr>
              <a:t>.</a:t>
            </a:r>
            <a:endParaRPr lang="ru-RU" sz="2000" dirty="0" smtClean="0">
              <a:latin typeface="municipal_lviv_106"/>
            </a:endParaRPr>
          </a:p>
        </p:txBody>
      </p:sp>
      <p:graphicFrame>
        <p:nvGraphicFramePr>
          <p:cNvPr id="4" name="Объект 3"/>
          <p:cNvGraphicFramePr>
            <a:graphicFrameLocks noGrp="1"/>
          </p:cNvGraphicFramePr>
          <p:nvPr>
            <p:ph idx="1"/>
          </p:nvPr>
        </p:nvGraphicFramePr>
        <p:xfrm>
          <a:off x="1557908" y="2060848"/>
          <a:ext cx="9025232" cy="2600325"/>
        </p:xfrm>
        <a:graphic>
          <a:graphicData uri="http://schemas.openxmlformats.org/drawingml/2006/table">
            <a:tbl>
              <a:tblPr/>
              <a:tblGrid>
                <a:gridCol w="4513674"/>
                <a:gridCol w="4511558"/>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800" b="1" i="0" u="none" strike="noStrike" cap="none" normalizeH="0" baseline="0" dirty="0" smtClean="0">
                          <a:ln>
                            <a:noFill/>
                          </a:ln>
                          <a:solidFill>
                            <a:srgbClr val="FFFFFF"/>
                          </a:solidFill>
                          <a:effectLst/>
                          <a:latin typeface="Calibri" pitchFamily="34" charset="0"/>
                          <a:cs typeface="Arial" pitchFamily="34" charset="0"/>
                        </a:rPr>
                        <a:t>АДРЕСА </a:t>
                      </a:r>
                      <a:endParaRPr kumimoji="0" lang="ru-RU" sz="1800" b="1" i="0" u="none" strike="noStrike" cap="none" normalizeH="0" baseline="0" dirty="0" smtClean="0">
                        <a:ln>
                          <a:noFill/>
                        </a:ln>
                        <a:solidFill>
                          <a:srgbClr val="FFFFFF"/>
                        </a:solidFill>
                        <a:effectLst/>
                        <a:latin typeface="Calibri" pitchFamily="34" charset="0"/>
                        <a:cs typeface="Arial" pitchFamily="34" charset="0"/>
                      </a:endParaRPr>
                    </a:p>
                  </a:txBody>
                  <a:tcPr marL="121888" marR="121888" marT="45711" marB="45711"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800" b="1" i="0" u="none" strike="noStrike" cap="none" normalizeH="0" baseline="0" smtClean="0">
                          <a:ln>
                            <a:noFill/>
                          </a:ln>
                          <a:solidFill>
                            <a:srgbClr val="FFFFFF"/>
                          </a:solidFill>
                          <a:effectLst/>
                          <a:latin typeface="Calibri" pitchFamily="34" charset="0"/>
                          <a:cs typeface="Arial" pitchFamily="34" charset="0"/>
                        </a:rPr>
                        <a:t>КІЛЬКІСТЬ БЛОКІВ ДВК </a:t>
                      </a:r>
                      <a:endParaRPr kumimoji="0" lang="ru-RU" sz="1800" b="1" i="0" u="none" strike="noStrike" cap="none" normalizeH="0" baseline="0" smtClean="0">
                        <a:ln>
                          <a:noFill/>
                        </a:ln>
                        <a:solidFill>
                          <a:srgbClr val="FFFFFF"/>
                        </a:solidFill>
                        <a:effectLst/>
                        <a:latin typeface="Calibri" pitchFamily="34" charset="0"/>
                        <a:cs typeface="Arial" pitchFamily="34" charset="0"/>
                      </a:endParaRPr>
                    </a:p>
                  </a:txBody>
                  <a:tcPr marL="121888" marR="121888" marT="45711" marB="45711"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Arial" pitchFamily="34" charset="0"/>
                          <a:cs typeface="Times New Roman" pitchFamily="18" charset="0"/>
                        </a:rPr>
                        <a:t>Кульпарківська, 129</a:t>
                      </a:r>
                      <a:endParaRPr kumimoji="0" lang="uk-UA"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91416" marR="91416" marT="0" marB="0"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4</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Симоненка, 3</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4</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Наукова, 104</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4</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Наукова, 106</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3</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Симоненка, 9 </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4</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cs typeface="Times New Roman" pitchFamily="18" charset="0"/>
                        </a:rPr>
                        <a:t>Наукова, 48</a:t>
                      </a:r>
                      <a:endParaRPr kumimoji="0" lang="uk-UA"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91416" marR="91416" marT="0" marB="0" horzOverflow="overflow">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Arial" pitchFamily="34" charset="0"/>
                          <a:cs typeface="Times New Roman" pitchFamily="18" charset="0"/>
                        </a:rPr>
                        <a:t>4</a:t>
                      </a:r>
                      <a:endParaRPr kumimoji="0" lang="uk-UA"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91416" marR="91416" marT="0" marB="0" horzOverflow="overflow">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p:cNvSpPr>
          <p:nvPr>
            <p:ph type="title"/>
          </p:nvPr>
        </p:nvSpPr>
        <p:spPr/>
        <p:txBody>
          <a:bodyPr/>
          <a:lstStyle/>
          <a:p>
            <a:pPr algn="ctr"/>
            <a:r>
              <a:rPr lang="uk-UA" sz="2400" dirty="0" smtClean="0">
                <a:latin typeface="municipal_lviv_106"/>
              </a:rPr>
              <a:t>План </a:t>
            </a:r>
            <a:br>
              <a:rPr lang="uk-UA" sz="2400" dirty="0" smtClean="0">
                <a:latin typeface="municipal_lviv_106"/>
              </a:rPr>
            </a:br>
            <a:r>
              <a:rPr lang="uk-UA" sz="2400" dirty="0" smtClean="0">
                <a:latin typeface="municipal_lviv_106"/>
              </a:rPr>
              <a:t>ремонту покрівель житлових будинків по ЛКП </a:t>
            </a:r>
            <a:r>
              <a:rPr lang="uk-UA" sz="2400" dirty="0" err="1" smtClean="0">
                <a:latin typeface="municipal_lviv_106"/>
              </a:rPr>
              <a:t>“Південне”</a:t>
            </a:r>
            <a:r>
              <a:rPr lang="uk-UA" sz="2400" dirty="0" smtClean="0">
                <a:latin typeface="municipal_lviv_106"/>
              </a:rPr>
              <a:t> на </a:t>
            </a:r>
            <a:r>
              <a:rPr lang="uk-UA" sz="2400" dirty="0" smtClean="0">
                <a:latin typeface="municipal_lviv_106"/>
              </a:rPr>
              <a:t>2018р</a:t>
            </a:r>
            <a:r>
              <a:rPr lang="uk-UA" sz="2400" dirty="0" smtClean="0">
                <a:latin typeface="municipal_lviv_106"/>
              </a:rPr>
              <a:t>.</a:t>
            </a:r>
            <a:endParaRPr lang="ru-RU" sz="2400" dirty="0" smtClean="0">
              <a:latin typeface="municipal_lviv_106"/>
            </a:endParaRPr>
          </a:p>
        </p:txBody>
      </p:sp>
      <p:sp>
        <p:nvSpPr>
          <p:cNvPr id="118787" name="Rectangle 3"/>
          <p:cNvSpPr>
            <a:spLocks noGrp="1"/>
          </p:cNvSpPr>
          <p:nvPr>
            <p:ph type="body" idx="1"/>
          </p:nvPr>
        </p:nvSpPr>
        <p:spPr/>
        <p:txBody>
          <a:bodyPr>
            <a:normAutofit/>
          </a:bodyPr>
          <a:lstStyle/>
          <a:p>
            <a:pPr>
              <a:lnSpc>
                <a:spcPct val="80000"/>
              </a:lnSpc>
              <a:buFont typeface="Wingdings 3" pitchFamily="18" charset="2"/>
              <a:buNone/>
            </a:pPr>
            <a:endParaRPr lang="uk-UA" sz="2000" dirty="0" smtClean="0">
              <a:latin typeface="municipal_lviv_106"/>
            </a:endParaRPr>
          </a:p>
          <a:p>
            <a:pPr>
              <a:lnSpc>
                <a:spcPct val="80000"/>
              </a:lnSpc>
            </a:pPr>
            <a:r>
              <a:rPr lang="uk-UA" sz="2000" dirty="0" smtClean="0">
                <a:latin typeface="municipal_lviv_106"/>
              </a:rPr>
              <a:t>В.Великого., 71</a:t>
            </a:r>
          </a:p>
          <a:p>
            <a:pPr>
              <a:lnSpc>
                <a:spcPct val="80000"/>
              </a:lnSpc>
            </a:pPr>
            <a:r>
              <a:rPr lang="uk-UA" sz="2000" dirty="0" smtClean="0">
                <a:latin typeface="municipal_lviv_106"/>
              </a:rPr>
              <a:t>Наукова, 102</a:t>
            </a:r>
          </a:p>
          <a:p>
            <a:pPr>
              <a:lnSpc>
                <a:spcPct val="80000"/>
              </a:lnSpc>
            </a:pPr>
            <a:r>
              <a:rPr lang="uk-UA" sz="2000" dirty="0" smtClean="0">
                <a:latin typeface="municipal_lviv_106"/>
              </a:rPr>
              <a:t>Наукова, 85а</a:t>
            </a:r>
          </a:p>
          <a:p>
            <a:pPr>
              <a:lnSpc>
                <a:spcPct val="80000"/>
              </a:lnSpc>
            </a:pPr>
            <a:r>
              <a:rPr lang="uk-UA" sz="2000" dirty="0" smtClean="0">
                <a:latin typeface="municipal_lviv_106"/>
              </a:rPr>
              <a:t>В.Великого., 125</a:t>
            </a:r>
          </a:p>
          <a:p>
            <a:pPr>
              <a:lnSpc>
                <a:spcPct val="80000"/>
              </a:lnSpc>
            </a:pPr>
            <a:r>
              <a:rPr lang="uk-UA" sz="2000" dirty="0" smtClean="0">
                <a:latin typeface="municipal_lviv_106"/>
              </a:rPr>
              <a:t>В.Великого, 63</a:t>
            </a:r>
          </a:p>
          <a:p>
            <a:pPr>
              <a:lnSpc>
                <a:spcPct val="80000"/>
              </a:lnSpc>
            </a:pPr>
            <a:r>
              <a:rPr lang="uk-UA" sz="2000" dirty="0" smtClean="0">
                <a:latin typeface="municipal_lviv_106"/>
              </a:rPr>
              <a:t>В.Великого, 121</a:t>
            </a:r>
          </a:p>
          <a:p>
            <a:pPr>
              <a:lnSpc>
                <a:spcPct val="80000"/>
              </a:lnSpc>
            </a:pPr>
            <a:endParaRPr lang="uk-UA" sz="2000" dirty="0" smtClean="0">
              <a:latin typeface="municipal_lviv_106"/>
            </a:endParaRPr>
          </a:p>
          <a:p>
            <a:pPr>
              <a:lnSpc>
                <a:spcPct val="80000"/>
              </a:lnSpc>
            </a:pPr>
            <a:r>
              <a:rPr lang="uk-UA" sz="2000" dirty="0" smtClean="0">
                <a:latin typeface="municipal_lviv_106"/>
              </a:rPr>
              <a:t>В робочому порядку відповідно до звернень мешканців </a:t>
            </a:r>
          </a:p>
        </p:txBody>
      </p:sp>
    </p:spTree>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p:cNvSpPr>
          <p:nvPr>
            <p:ph type="title"/>
          </p:nvPr>
        </p:nvSpPr>
        <p:spPr/>
        <p:txBody>
          <a:bodyPr/>
          <a:lstStyle/>
          <a:p>
            <a:pPr algn="ctr"/>
            <a:r>
              <a:rPr lang="uk-UA" sz="2000" dirty="0" smtClean="0">
                <a:latin typeface="municipal_lviv_106"/>
              </a:rPr>
              <a:t>План-графік</a:t>
            </a:r>
            <a:br>
              <a:rPr lang="uk-UA" sz="2000" dirty="0" smtClean="0">
                <a:latin typeface="municipal_lviv_106"/>
              </a:rPr>
            </a:br>
            <a:r>
              <a:rPr lang="uk-UA" sz="2000" dirty="0" smtClean="0">
                <a:latin typeface="municipal_lviv_106"/>
              </a:rPr>
              <a:t> поточного ремонту систем холодного водопостачання житлових будинків по</a:t>
            </a:r>
            <a:br>
              <a:rPr lang="uk-UA" sz="2000" dirty="0" smtClean="0">
                <a:latin typeface="municipal_lviv_106"/>
              </a:rPr>
            </a:br>
            <a:r>
              <a:rPr lang="uk-UA" sz="2000" dirty="0" smtClean="0">
                <a:latin typeface="municipal_lviv_106"/>
              </a:rPr>
              <a:t>ЛКП «Південне» на </a:t>
            </a:r>
            <a:r>
              <a:rPr lang="uk-UA" sz="2000" dirty="0" smtClean="0">
                <a:latin typeface="municipal_lviv_106"/>
              </a:rPr>
              <a:t>2018р</a:t>
            </a:r>
            <a:r>
              <a:rPr lang="uk-UA" sz="2000" dirty="0" smtClean="0">
                <a:latin typeface="municipal_lviv_106"/>
              </a:rPr>
              <a:t>.</a:t>
            </a:r>
            <a:endParaRPr lang="ru-RU" sz="2000" dirty="0" smtClean="0">
              <a:latin typeface="municipal_lviv_106"/>
            </a:endParaRPr>
          </a:p>
        </p:txBody>
      </p:sp>
      <p:sp>
        <p:nvSpPr>
          <p:cNvPr id="119811" name="Rectangle 3"/>
          <p:cNvSpPr>
            <a:spLocks noGrp="1"/>
          </p:cNvSpPr>
          <p:nvPr>
            <p:ph type="body" idx="1"/>
          </p:nvPr>
        </p:nvSpPr>
        <p:spPr/>
        <p:txBody>
          <a:bodyPr>
            <a:normAutofit fontScale="85000" lnSpcReduction="20000"/>
          </a:bodyPr>
          <a:lstStyle/>
          <a:p>
            <a:r>
              <a:rPr lang="uk-UA" dirty="0" smtClean="0">
                <a:latin typeface="municipal_lviv_106"/>
              </a:rPr>
              <a:t>Наукова, 56</a:t>
            </a:r>
          </a:p>
          <a:p>
            <a:r>
              <a:rPr lang="uk-UA" dirty="0" smtClean="0">
                <a:latin typeface="municipal_lviv_106"/>
              </a:rPr>
              <a:t>Наукова, 48</a:t>
            </a:r>
          </a:p>
          <a:p>
            <a:r>
              <a:rPr lang="uk-UA" dirty="0" smtClean="0">
                <a:latin typeface="municipal_lviv_106"/>
              </a:rPr>
              <a:t>В.Великого, 63, 93а</a:t>
            </a:r>
          </a:p>
          <a:p>
            <a:r>
              <a:rPr lang="uk-UA" dirty="0" smtClean="0">
                <a:latin typeface="municipal_lviv_106"/>
              </a:rPr>
              <a:t>Наукова, 62 </a:t>
            </a:r>
          </a:p>
          <a:p>
            <a:r>
              <a:rPr lang="uk-UA" dirty="0" smtClean="0">
                <a:latin typeface="municipal_lviv_106"/>
              </a:rPr>
              <a:t>Наукова, 64 </a:t>
            </a:r>
          </a:p>
          <a:p>
            <a:r>
              <a:rPr lang="uk-UA" dirty="0" smtClean="0">
                <a:latin typeface="municipal_lviv_106"/>
              </a:rPr>
              <a:t>Наукова, 76</a:t>
            </a:r>
          </a:p>
          <a:p>
            <a:r>
              <a:rPr lang="uk-UA" dirty="0" smtClean="0">
                <a:latin typeface="municipal_lviv_106"/>
              </a:rPr>
              <a:t>Наукова, 66</a:t>
            </a:r>
          </a:p>
          <a:p>
            <a:r>
              <a:rPr lang="uk-UA" dirty="0" smtClean="0">
                <a:latin typeface="municipal_lviv_106"/>
              </a:rPr>
              <a:t>Симоненка, 11</a:t>
            </a:r>
          </a:p>
          <a:p>
            <a:endParaRPr lang="uk-UA" dirty="0" smtClean="0">
              <a:latin typeface="municipal_lviv_106"/>
            </a:endParaRPr>
          </a:p>
          <a:p>
            <a:r>
              <a:rPr lang="uk-UA" sz="2400" dirty="0" smtClean="0">
                <a:latin typeface="municipal_lviv_106"/>
              </a:rPr>
              <a:t>В робочому порядку відповідно до звернень мешканців </a:t>
            </a:r>
          </a:p>
          <a:p>
            <a:endParaRPr lang="uk-UA" dirty="0" smtClean="0">
              <a:latin typeface="municipal_lviv_106"/>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Красные радиальные линии 16 х 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 xmlns:thm15="http://schemas.microsoft.com/office/thememl/2012/main" name="Office_9532495_TF02804895_TF02804895" id="{CE5B2FFB-7FBA-4CCD-B93D-2102CA6E94FE}" vid="{34E5EACA-63D2-4DF5-A8DB-9877B3EA614D}"/>
    </a:ext>
  </a:extLst>
</a:theme>
</file>

<file path=ppt/theme/theme2.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2.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76977-ECB7-44C2-A70D-853BB6B41242}">
  <ds:schemaRefs>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4873beb7-5857-4685-be1f-d57550cc96cc"/>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Презентация с красными радиальными линиями (широкоэкранный формат)</Template>
  <TotalTime>1929</TotalTime>
  <Words>1838</Words>
  <Application>Microsoft Office PowerPoint</Application>
  <PresentationFormat>Произвольный</PresentationFormat>
  <Paragraphs>564</Paragraphs>
  <Slides>106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106</vt:i4>
      </vt:variant>
    </vt:vector>
  </HeadingPairs>
  <TitlesOfParts>
    <vt:vector size="108" baseType="lpstr">
      <vt:lpstr>Красные радиальные линии 16 х 9</vt:lpstr>
      <vt:lpstr>Лист Microsoft Office Excel 97-2003</vt:lpstr>
      <vt:lpstr>Слайд 1</vt:lpstr>
      <vt:lpstr>  звітування   ЛЬВІВСЬКого  КОМУНАЛЬНого ПІДПРИЄМСТВа </vt:lpstr>
      <vt:lpstr>Звіт ЛКП ПІВДЕННЕ </vt:lpstr>
      <vt:lpstr>Зміст презентації: </vt:lpstr>
      <vt:lpstr> Територія обслуговування  </vt:lpstr>
      <vt:lpstr>На території ЛКП “ Південне ” Розташовано:</vt:lpstr>
      <vt:lpstr>Реалізовані заходи за 2017 рік </vt:lpstr>
      <vt:lpstr> Встановлено  нові пластикові вікна  (в  10 –х під‘їздах) </vt:lpstr>
      <vt:lpstr>В.Симоненка, 20/1п</vt:lpstr>
      <vt:lpstr>В.Великого, 93а/1</vt:lpstr>
      <vt:lpstr>В.Симоненка, 20/2п</vt:lpstr>
      <vt:lpstr>Наукова, 106/6 </vt:lpstr>
      <vt:lpstr>      Відремонтовано    сходові клітки (47шт)</vt:lpstr>
      <vt:lpstr>Відремонтовано    сходові клітки</vt:lpstr>
      <vt:lpstr>Відремонтовано    сходові клітки</vt:lpstr>
      <vt:lpstr>Відремонтовано    сходові клітки</vt:lpstr>
      <vt:lpstr>Відремонтовано    сходові клітки</vt:lpstr>
      <vt:lpstr>Вул. Наукова, 58 (5 під'їзд )</vt:lpstr>
      <vt:lpstr>Вул. Наукова, 58 (4 під'їзд )</vt:lpstr>
      <vt:lpstr>Вул. Наукова, 62 (3 під'їзд )</vt:lpstr>
      <vt:lpstr>Вул. Наукова, 62 (6 під'їзд )</vt:lpstr>
      <vt:lpstr>Вул. Наукова, 54 (1 під'їзд )</vt:lpstr>
      <vt:lpstr>Вул. Наукова, 54 (6 під'їзд )</vt:lpstr>
      <vt:lpstr>  Проведено ремонтні роботи по заміні вентилів, трубопроводів, каналізаційних мереж .  </vt:lpstr>
      <vt:lpstr>Проведено ремонтні роботи по заміні вентилів, трубопроводів, каналізаційних мереж .   </vt:lpstr>
      <vt:lpstr>Вул. Наукова, 116/4</vt:lpstr>
      <vt:lpstr>вул. В.Великого, 103</vt:lpstr>
      <vt:lpstr>В.Великого, 103 </vt:lpstr>
      <vt:lpstr>вул. В.Великого, 91/5 п </vt:lpstr>
      <vt:lpstr>вул. Наукова, 44/4  </vt:lpstr>
      <vt:lpstr>Вул. Наукова, 44/1</vt:lpstr>
      <vt:lpstr>Кульпарківська, 125</vt:lpstr>
      <vt:lpstr>Кульпарківська, 125</vt:lpstr>
      <vt:lpstr>Вул. В.Великого, 63/2п .</vt:lpstr>
      <vt:lpstr>Вул. Кульпарківська, 117</vt:lpstr>
      <vt:lpstr>Вул. Кульпарківська, 117/1п .</vt:lpstr>
      <vt:lpstr>Вул. В.Великого, 109</vt:lpstr>
      <vt:lpstr>Вул. Наукова, 116 /3</vt:lpstr>
      <vt:lpstr>Вул. В.Великого, 103 </vt:lpstr>
      <vt:lpstr>вул. Наукова, 114/1</vt:lpstr>
      <vt:lpstr>Наукова, 44/1 </vt:lpstr>
      <vt:lpstr>Встановлення лічильників </vt:lpstr>
      <vt:lpstr>РЕМОНТ  ЕЛЕКТРОЩИТОВИХ </vt:lpstr>
      <vt:lpstr>В.Великого, 63/2</vt:lpstr>
      <vt:lpstr>Вул. Симоненка, 1 /2 п</vt:lpstr>
      <vt:lpstr>Вул. Наукова, 48/2 </vt:lpstr>
      <vt:lpstr>В.Великого, 63/5</vt:lpstr>
      <vt:lpstr>Наукова, 112 / 4 п </vt:lpstr>
      <vt:lpstr>Симоненка, 11 / 5 п  </vt:lpstr>
      <vt:lpstr>В.Великого, 117  </vt:lpstr>
      <vt:lpstr>Ремонт покрівлі (31 адреса)  </vt:lpstr>
      <vt:lpstr>  вул. В.Великого, 117</vt:lpstr>
      <vt:lpstr>Наукова, 64/1       </vt:lpstr>
      <vt:lpstr>В.Великого, 91/6</vt:lpstr>
      <vt:lpstr>вул. В.Великого, 85а </vt:lpstr>
      <vt:lpstr>Симоненка, 11/2п</vt:lpstr>
      <vt:lpstr>Симоненка, 11/2п</vt:lpstr>
      <vt:lpstr>Симоненка, 11/1п</vt:lpstr>
      <vt:lpstr>В.Великого, 79</vt:lpstr>
      <vt:lpstr>Наукова, 54</vt:lpstr>
      <vt:lpstr>В.Великого, 75</vt:lpstr>
      <vt:lpstr>Наукова, 66</vt:lpstr>
      <vt:lpstr>Наукова, 116/4</vt:lpstr>
      <vt:lpstr>Наукова, 50</vt:lpstr>
      <vt:lpstr> Ремонт  та відновлення  дашків при вході в під'їзд </vt:lpstr>
      <vt:lpstr>вул. Кульпарківська, 123/2</vt:lpstr>
      <vt:lpstr>вул. Симоненка, 7/1,2,</vt:lpstr>
      <vt:lpstr>вул. Наукова, 74/1</vt:lpstr>
      <vt:lpstr>Вул. Наукова, 54/2</vt:lpstr>
      <vt:lpstr>Вул. В.Великого, 125/3</vt:lpstr>
      <vt:lpstr>Вул. В.Великого, 109</vt:lpstr>
      <vt:lpstr>Вул. Наукова, 76/1,2,3,4,5,6,</vt:lpstr>
      <vt:lpstr>Вул. Наукова, 114/1,2,</vt:lpstr>
      <vt:lpstr> Відновлення входів та встановлення пандусів </vt:lpstr>
      <vt:lpstr>В.Великого, 63</vt:lpstr>
      <vt:lpstr>Наукова, 74/1п</vt:lpstr>
      <vt:lpstr>Наукова, 100/6п до 2 поверху</vt:lpstr>
      <vt:lpstr>Заміна поштових скриньок  з спів фінансуванням мешканців Кульпарківська, 123/2</vt:lpstr>
      <vt:lpstr>Кульпарківська, 123/2</vt:lpstr>
      <vt:lpstr>            Ремонт дитячих майданчиків  </vt:lpstr>
      <vt:lpstr>Наукова, 62 </vt:lpstr>
      <vt:lpstr>Вул. Наукова, 62 </vt:lpstr>
      <vt:lpstr>Вул.Наукова, 82 </vt:lpstr>
      <vt:lpstr>Вул. Кульпарківська, 133 -135</vt:lpstr>
      <vt:lpstr>Вул. В.Великого, 83</vt:lpstr>
      <vt:lpstr>Вул. Кульпарківська, 123</vt:lpstr>
      <vt:lpstr>Основні доходи ЛКП         (січень-грудень)</vt:lpstr>
      <vt:lpstr> Основні витрати по ЛКП «Південне» (січень-грудень 2017р)</vt:lpstr>
      <vt:lpstr>Заборгованість мешканців ЛКП “ПІВДЕННЕ” за житлово-комунальні послуги із січень-грудень 2017 року</vt:lpstr>
      <vt:lpstr>Претензійна робота ЛКП “Південне”</vt:lpstr>
      <vt:lpstr>Вжиті заходи до боржників більше 3 тис. грн. : кількість 115 на суму 1,222,4 тис. грн.</vt:lpstr>
      <vt:lpstr>Слайд 92</vt:lpstr>
      <vt:lpstr>Основні завдання та пріоритети на І півріччя на 2018р</vt:lpstr>
      <vt:lpstr>ПЕРЕЛІК           адрес, де необхідно провести капітальний ремонт (10шт)                                 ( дахи, каналізаційні мережі, електрообладнання та ремонт ц/о)</vt:lpstr>
      <vt:lpstr>ПЛАН ремонту сходових кліток по ЛКП «Південне»   на 2016р. (39 шт)</vt:lpstr>
      <vt:lpstr>ПЛАН ремонту сходових кліток по ЛКП «Південне»   на 2018р. </vt:lpstr>
      <vt:lpstr>План  ремонту оголовків димовентиляційних каналів на 2018р.</vt:lpstr>
      <vt:lpstr>План  ремонту покрівель житлових будинків по ЛКП “Південне” на 2018р.</vt:lpstr>
      <vt:lpstr>План-графік  поточного ремонту систем холодного водопостачання житлових будинків по ЛКП «Південне» на 2018р.</vt:lpstr>
      <vt:lpstr>Закон України “Про особливості здійснення права власності у багатоквартирному будинку” (№417-VІІІ від 14.05.2015р.) </vt:lpstr>
      <vt:lpstr>Форми управління б/б</vt:lpstr>
      <vt:lpstr>Обрання управителя</vt:lpstr>
      <vt:lpstr>Співвласники отримають право вибору без створення ОСББ</vt:lpstr>
      <vt:lpstr>Слайд 104</vt:lpstr>
      <vt:lpstr>Львівське комунальне              підприємство Південне (м. Львів,   вул. Кульпарківська, 131  тел.(032) 263-33-70</vt:lpstr>
      <vt:lpstr>  Дякую за увагу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ПО РОБОТІ ЛЬВІВСЬКИХ КОМУНАЛЬНИХ ПІДПРИЄМСТВ</dc:title>
  <dc:creator>Іванов Владислав</dc:creator>
  <cp:lastModifiedBy>Admin</cp:lastModifiedBy>
  <cp:revision>79</cp:revision>
  <dcterms:created xsi:type="dcterms:W3CDTF">2018-01-20T15:39:46Z</dcterms:created>
  <dcterms:modified xsi:type="dcterms:W3CDTF">2018-02-09T10:43:56Z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