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xls" ContentType="application/vnd.ms-exce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1"/>
  </p:notesMasterIdLst>
  <p:handoutMasterIdLst>
    <p:handoutMasterId r:id="rId112"/>
  </p:handoutMasterIdLst>
  <p:sldIdLst>
    <p:sldId id="303" r:id="rId5"/>
    <p:sldId id="279" r:id="rId6"/>
    <p:sldId id="306" r:id="rId7"/>
    <p:sldId id="310" r:id="rId8"/>
    <p:sldId id="311" r:id="rId9"/>
    <p:sldId id="312" r:id="rId10"/>
    <p:sldId id="313" r:id="rId11"/>
    <p:sldId id="314" r:id="rId12"/>
    <p:sldId id="315" r:id="rId13"/>
    <p:sldId id="427" r:id="rId14"/>
    <p:sldId id="425" r:id="rId15"/>
    <p:sldId id="426" r:id="rId16"/>
    <p:sldId id="319" r:id="rId17"/>
    <p:sldId id="320" r:id="rId18"/>
    <p:sldId id="428" r:id="rId19"/>
    <p:sldId id="429" r:id="rId20"/>
    <p:sldId id="430" r:id="rId21"/>
    <p:sldId id="321" r:id="rId22"/>
    <p:sldId id="431" r:id="rId23"/>
    <p:sldId id="432" r:id="rId24"/>
    <p:sldId id="433" r:id="rId25"/>
    <p:sldId id="434" r:id="rId26"/>
    <p:sldId id="435" r:id="rId27"/>
    <p:sldId id="331" r:id="rId28"/>
    <p:sldId id="332" r:id="rId29"/>
    <p:sldId id="333" r:id="rId30"/>
    <p:sldId id="334" r:id="rId31"/>
    <p:sldId id="335" r:id="rId32"/>
    <p:sldId id="336" r:id="rId33"/>
    <p:sldId id="337" r:id="rId34"/>
    <p:sldId id="338" r:id="rId35"/>
    <p:sldId id="339" r:id="rId36"/>
    <p:sldId id="340" r:id="rId37"/>
    <p:sldId id="341" r:id="rId38"/>
    <p:sldId id="342" r:id="rId39"/>
    <p:sldId id="343"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8" r:id="rId55"/>
    <p:sldId id="359" r:id="rId56"/>
    <p:sldId id="360" r:id="rId57"/>
    <p:sldId id="361" r:id="rId58"/>
    <p:sldId id="362" r:id="rId59"/>
    <p:sldId id="363" r:id="rId60"/>
    <p:sldId id="364" r:id="rId61"/>
    <p:sldId id="365" r:id="rId62"/>
    <p:sldId id="366" r:id="rId63"/>
    <p:sldId id="367" r:id="rId64"/>
    <p:sldId id="368" r:id="rId65"/>
    <p:sldId id="369" r:id="rId66"/>
    <p:sldId id="370" r:id="rId67"/>
    <p:sldId id="371" r:id="rId68"/>
    <p:sldId id="372" r:id="rId69"/>
    <p:sldId id="373" r:id="rId70"/>
    <p:sldId id="374" r:id="rId71"/>
    <p:sldId id="375" r:id="rId72"/>
    <p:sldId id="376" r:id="rId73"/>
    <p:sldId id="377" r:id="rId74"/>
    <p:sldId id="378" r:id="rId75"/>
    <p:sldId id="379" r:id="rId76"/>
    <p:sldId id="380" r:id="rId77"/>
    <p:sldId id="381" r:id="rId78"/>
    <p:sldId id="389" r:id="rId79"/>
    <p:sldId id="390" r:id="rId80"/>
    <p:sldId id="436" r:id="rId81"/>
    <p:sldId id="391" r:id="rId82"/>
    <p:sldId id="392" r:id="rId83"/>
    <p:sldId id="396" r:id="rId84"/>
    <p:sldId id="397" r:id="rId85"/>
    <p:sldId id="398" r:id="rId86"/>
    <p:sldId id="401" r:id="rId87"/>
    <p:sldId id="402" r:id="rId88"/>
    <p:sldId id="403" r:id="rId89"/>
    <p:sldId id="404" r:id="rId90"/>
    <p:sldId id="405" r:id="rId91"/>
    <p:sldId id="406" r:id="rId92"/>
    <p:sldId id="407" r:id="rId93"/>
    <p:sldId id="408" r:id="rId94"/>
    <p:sldId id="409" r:id="rId95"/>
    <p:sldId id="410" r:id="rId96"/>
    <p:sldId id="411" r:id="rId97"/>
    <p:sldId id="412" r:id="rId98"/>
    <p:sldId id="413" r:id="rId99"/>
    <p:sldId id="414" r:id="rId100"/>
    <p:sldId id="415" r:id="rId101"/>
    <p:sldId id="416" r:id="rId102"/>
    <p:sldId id="417" r:id="rId103"/>
    <p:sldId id="418" r:id="rId104"/>
    <p:sldId id="419" r:id="rId105"/>
    <p:sldId id="420" r:id="rId106"/>
    <p:sldId id="421" r:id="rId107"/>
    <p:sldId id="422" r:id="rId108"/>
    <p:sldId id="423" r:id="rId109"/>
    <p:sldId id="424" r:id="rId110"/>
  </p:sldIdLst>
  <p:sldSz cx="12188825" cy="6858000"/>
  <p:notesSz cx="6858000" cy="9144000"/>
  <p:defaultTextStyle>
    <a:defPPr rtl="0">
      <a:defRPr lang="ru-RU"/>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6" pos="3839">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Темный стиль 1 — акцент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280" autoAdjust="0"/>
  </p:normalViewPr>
  <p:slideViewPr>
    <p:cSldViewPr>
      <p:cViewPr varScale="1">
        <p:scale>
          <a:sx n="91" d="100"/>
          <a:sy n="91" d="100"/>
        </p:scale>
        <p:origin x="-126" y="-114"/>
      </p:cViewPr>
      <p:guideLst>
        <p:guide orient="horz" pos="2160"/>
        <p:guide pos="3839"/>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handoutMaster" Target="handoutMasters/handoutMaster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slide" Target="slides/slide106.xml"/><Relationship Id="rId115"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dirty="0"/>
              <a:t>24.06.2016</a:t>
            </a:r>
            <a:endParaRPr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DA52D9BF-D574-4807-B36C-9E2A025BE826}" type="slidenum">
              <a:rPr/>
              <a:pPr rtl="0"/>
              <a:t>‹#›</a:t>
            </a:fld>
            <a:endParaRPr dirty="0"/>
          </a:p>
        </p:txBody>
      </p:sp>
    </p:spTree>
    <p:extLst>
      <p:ext uri="{BB962C8B-B14F-4D97-AF65-F5344CB8AC3E}">
        <p14:creationId xmlns=""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dirty="0"/>
              <a:t>24.06.2016</a:t>
            </a:r>
            <a:endParaRPr dirty="0"/>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dirty="0"/>
          </a:p>
        </p:txBody>
      </p:sp>
      <p:sp>
        <p:nvSpPr>
          <p:cNvPr id="5" name="Заполнитель заме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t>Щелкните, чтобы изменить стили текста образца слайда</a:t>
            </a:r>
          </a:p>
          <a:p>
            <a:pPr lvl="1" rtl="0"/>
            <a:r>
              <a:t>Второй уровень</a:t>
            </a:r>
          </a:p>
          <a:p>
            <a:pPr lvl="2" rtl="0"/>
            <a:r>
              <a:t>Третий уровень</a:t>
            </a:r>
          </a:p>
          <a:p>
            <a:pPr lvl="3" rtl="0"/>
            <a:r>
              <a:t>Четвертый уровень</a:t>
            </a:r>
          </a:p>
          <a:p>
            <a:pPr lvl="4" rtl="0"/>
            <a:r>
              <a:t>Пятый уровень</a:t>
            </a:r>
          </a:p>
        </p:txBody>
      </p:sp>
      <p:sp>
        <p:nvSpPr>
          <p:cNvPr id="6" name="Заполнитель нижне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9E11EC53-F507-411E-9ADC-FBCFECE09D3D}" type="slidenum">
              <a:rPr/>
              <a:pPr rtl="0"/>
              <a:t>‹#›</a:t>
            </a:fld>
            <a:endParaRPr dirty="0"/>
          </a:p>
        </p:txBody>
      </p:sp>
    </p:spTree>
    <p:extLst>
      <p:ext uri="{BB962C8B-B14F-4D97-AF65-F5344CB8AC3E}">
        <p14:creationId xmlns=""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Місце для зображення 1"/>
          <p:cNvSpPr>
            <a:spLocks noGrp="1" noRot="1" noChangeAspect="1" noTextEdit="1"/>
          </p:cNvSpPr>
          <p:nvPr>
            <p:ph type="sldImg"/>
          </p:nvPr>
        </p:nvSpPr>
        <p:spPr bwMode="auto">
          <a:noFill/>
          <a:ln>
            <a:solidFill>
              <a:srgbClr val="000000"/>
            </a:solidFill>
            <a:miter lim="800000"/>
            <a:headEnd/>
            <a:tailEnd/>
          </a:ln>
        </p:spPr>
      </p:sp>
      <p:sp>
        <p:nvSpPr>
          <p:cNvPr id="129027" name="Місце для нотаток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29028" name="Місце для номера слайда 3"/>
          <p:cNvSpPr>
            <a:spLocks noGrp="1"/>
          </p:cNvSpPr>
          <p:nvPr>
            <p:ph type="sldNum" sz="quarter" idx="4294967295"/>
          </p:nvPr>
        </p:nvSpPr>
        <p:spPr bwMode="auto">
          <a:xfrm>
            <a:off x="3883852" y="8684826"/>
            <a:ext cx="2972547" cy="457711"/>
          </a:xfrm>
          <a:prstGeom prst="rect">
            <a:avLst/>
          </a:prstGeom>
          <a:noFill/>
          <a:ln>
            <a:miter lim="800000"/>
            <a:headEnd/>
            <a:tailEnd/>
          </a:ln>
        </p:spPr>
        <p:txBody>
          <a:bodyPr/>
          <a:lstStyle/>
          <a:p>
            <a:fld id="{FB954B00-1BB2-4281-B795-6161F72B9A5F}" type="slidenum">
              <a:rPr lang="uk-UA"/>
              <a:pPr/>
              <a:t>3</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Равнобедренный треугольник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dirty="0"/>
          </a:p>
        </p:txBody>
      </p:sp>
      <p:sp>
        <p:nvSpPr>
          <p:cNvPr id="62" name="Прямоугольник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lnSpc>
                <a:spcPct val="90000"/>
              </a:lnSpc>
            </a:pPr>
            <a:endParaRPr sz="3200" dirty="0">
              <a:solidFill>
                <a:schemeClr val="tx2"/>
              </a:solidFill>
            </a:endParaRPr>
          </a:p>
        </p:txBody>
      </p:sp>
      <p:sp>
        <p:nvSpPr>
          <p:cNvPr id="2" name="Заголовок 1"/>
          <p:cNvSpPr>
            <a:spLocks noGrp="1"/>
          </p:cNvSpPr>
          <p:nvPr>
            <p:ph type="ctrTitle"/>
          </p:nvPr>
        </p:nvSpPr>
        <p:spPr>
          <a:xfrm>
            <a:off x="1218883" y="1905002"/>
            <a:ext cx="9751060" cy="2147926"/>
          </a:xfrm>
        </p:spPr>
        <p:txBody>
          <a:bodyPr rtlCol="0" anchor="ctr">
            <a:normAutofit/>
          </a:bodyPr>
          <a:lstStyle>
            <a:lvl1pPr algn="ctr" rtl="0">
              <a:defRPr sz="4400" cap="all" normalizeH="0" baseline="0"/>
            </a:lvl1pPr>
          </a:lstStyle>
          <a:p>
            <a:pPr rtl="0"/>
            <a:r>
              <a:rPr lang="ru-RU" smtClean="0"/>
              <a:t>Образец заголовка</a:t>
            </a:r>
            <a:endParaRPr/>
          </a:p>
        </p:txBody>
      </p:sp>
      <p:sp>
        <p:nvSpPr>
          <p:cNvPr id="3" name="Подзаголовок 2"/>
          <p:cNvSpPr>
            <a:spLocks noGrp="1"/>
          </p:cNvSpPr>
          <p:nvPr>
            <p:ph type="subTitle" idx="1"/>
          </p:nvPr>
        </p:nvSpPr>
        <p:spPr>
          <a:xfrm>
            <a:off x="1218883" y="4140200"/>
            <a:ext cx="9751060" cy="1016000"/>
          </a:xfrm>
        </p:spPr>
        <p:txBody>
          <a:bodyPr rtlCol="0">
            <a:normAutofit/>
          </a:bodyPr>
          <a:lstStyle>
            <a:lvl1pPr marL="0" indent="0" algn="ctr" rtl="0">
              <a:spcBef>
                <a:spcPts val="0"/>
              </a:spcBef>
              <a:buNone/>
              <a:defRPr sz="280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ru-RU" smtClean="0"/>
              <a:t>Образец подзаголовка</a:t>
            </a:r>
            <a:endParaRPr/>
          </a:p>
        </p:txBody>
      </p:sp>
    </p:spTree>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Альтернативный 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1163" y="482600"/>
            <a:ext cx="3961368" cy="1422400"/>
          </a:xfrm>
        </p:spPr>
        <p:txBody>
          <a:bodyPr rtlCol="0" anchor="b" anchorCtr="0">
            <a:normAutofit/>
          </a:bodyPr>
          <a:lstStyle>
            <a:lvl1pPr algn="l" rtl="0">
              <a:defRPr sz="3200" b="0"/>
            </a:lvl1pPr>
          </a:lstStyle>
          <a:p>
            <a:pPr rtl="0"/>
            <a:r>
              <a:rPr lang="ru-RU" smtClean="0"/>
              <a:t>Образец заголовка</a:t>
            </a:r>
            <a:endParaRPr/>
          </a:p>
        </p:txBody>
      </p:sp>
      <p:sp>
        <p:nvSpPr>
          <p:cNvPr id="9" name="Прямоугольник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10;"/>
          <p:cNvSpPr>
            <a:spLocks noGrp="1"/>
          </p:cNvSpPr>
          <p:nvPr>
            <p:ph type="pic" idx="1"/>
          </p:nvPr>
        </p:nvSpPr>
        <p:spPr>
          <a:xfrm>
            <a:off x="507868" y="482600"/>
            <a:ext cx="6602281" cy="5842001"/>
          </a:xfrm>
          <a:noFill/>
          <a:ln w="9525">
            <a:noFill/>
            <a:miter lim="800000"/>
          </a:ln>
          <a:effectLst/>
        </p:spPr>
        <p:txBody>
          <a:bodyPr rtlCol="0">
            <a:normAutofit/>
          </a:bodyPr>
          <a:lstStyle>
            <a:lvl1pPr marL="0" indent="0" algn="ctr" rtl="0">
              <a:buNone/>
              <a:defRPr sz="27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ru-RU" dirty="0" smtClean="0"/>
              <a:t>Вставка рисунка</a:t>
            </a:r>
            <a:endParaRPr dirty="0"/>
          </a:p>
        </p:txBody>
      </p:sp>
      <p:sp>
        <p:nvSpPr>
          <p:cNvPr id="4" name="Замещающий текст 3"/>
          <p:cNvSpPr>
            <a:spLocks noGrp="1"/>
          </p:cNvSpPr>
          <p:nvPr>
            <p:ph type="body" sz="half" idx="2"/>
          </p:nvPr>
        </p:nvSpPr>
        <p:spPr>
          <a:xfrm>
            <a:off x="7821163" y="2108200"/>
            <a:ext cx="3961368" cy="4267200"/>
          </a:xfrm>
        </p:spPr>
        <p:txBody>
          <a:bodyPr rtlCol="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ru-RU" smtClean="0"/>
              <a:t>Образец текста</a:t>
            </a:r>
          </a:p>
        </p:txBody>
      </p:sp>
    </p:spTree>
    <p:extLst>
      <p:ext uri="{BB962C8B-B14F-4D97-AF65-F5344CB8AC3E}">
        <p14:creationId xmlns="" xmlns:p14="http://schemas.microsoft.com/office/powerpoint/2010/main" val="2076303992"/>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a:p>
        </p:txBody>
      </p:sp>
      <p:sp>
        <p:nvSpPr>
          <p:cNvPr id="3" name="Вертикальный текст 2"/>
          <p:cNvSpPr>
            <a:spLocks noGrp="1"/>
          </p:cNvSpPr>
          <p:nvPr>
            <p:ph type="body" orient="vert" idx="1"/>
          </p:nvPr>
        </p:nvSpPr>
        <p:spPr/>
        <p:txBody>
          <a:bodyPr vert="eaVert" rtlCol="0"/>
          <a:lstStyle>
            <a:lvl5pPr algn="l" rtl="0">
              <a:defRPr/>
            </a:lvl5pPr>
            <a:lvl6pPr marL="2669581" algn="l" rtl="0">
              <a:defRPr baseline="0"/>
            </a:lvl6pPr>
            <a:lvl7pPr marL="2669581" algn="l" rtl="0">
              <a:defRPr baseline="0"/>
            </a:lvl7pPr>
            <a:lvl8pPr marL="2669581" algn="l" rtl="0">
              <a:defRPr baseline="0"/>
            </a:lvl8pPr>
            <a:lvl9pPr marL="2669581" algn="l" rtl="0">
              <a:defRPr baseline="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a:p>
        </p:txBody>
      </p:sp>
      <p:sp>
        <p:nvSpPr>
          <p:cNvPr id="5" name="Нижний колонтитул 4"/>
          <p:cNvSpPr>
            <a:spLocks noGrp="1"/>
          </p:cNvSpPr>
          <p:nvPr>
            <p:ph type="ftr" sz="quarter" idx="11"/>
          </p:nvPr>
        </p:nvSpPr>
        <p:spPr/>
        <p:txBody>
          <a:bodyPr rtlCol="0"/>
          <a:lstStyle/>
          <a:p>
            <a:pPr rtl="0"/>
            <a:endParaRPr dirty="0"/>
          </a:p>
        </p:txBody>
      </p:sp>
      <p:sp>
        <p:nvSpPr>
          <p:cNvPr id="4" name="Дата 3"/>
          <p:cNvSpPr>
            <a:spLocks noGrp="1"/>
          </p:cNvSpPr>
          <p:nvPr>
            <p:ph type="dt" sz="half" idx="10"/>
          </p:nvPr>
        </p:nvSpPr>
        <p:spPr/>
        <p:txBody>
          <a:bodyPr rtlCol="0"/>
          <a:lstStyle/>
          <a:p>
            <a:pPr rtl="0"/>
            <a:r>
              <a:rPr lang="en-US" dirty="0"/>
              <a:t>24.06.2016</a:t>
            </a:r>
            <a:endParaRPr dirty="0"/>
          </a:p>
        </p:txBody>
      </p:sp>
      <p:sp>
        <p:nvSpPr>
          <p:cNvPr id="6" name="Номер слайда 5"/>
          <p:cNvSpPr>
            <a:spLocks noGrp="1"/>
          </p:cNvSpPr>
          <p:nvPr>
            <p:ph type="sldNum" sz="quarter" idx="12"/>
          </p:nvPr>
        </p:nvSpPr>
        <p:spPr/>
        <p:txBody>
          <a:bodyPr rtlCol="0"/>
          <a:lstStyle/>
          <a:p>
            <a:pPr rtl="0"/>
            <a:fld id="{E5FD5434-F838-4DD4-A17B-1CB1A1850DF4}" type="slidenum">
              <a:rPr/>
              <a:pPr rtl="0"/>
              <a:t>‹#›</a:t>
            </a:fld>
            <a:endParaRPr dirty="0"/>
          </a:p>
        </p:txBody>
      </p:sp>
    </p:spTree>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0040043" y="482599"/>
            <a:ext cx="1843982" cy="5791201"/>
          </a:xfrm>
        </p:spPr>
        <p:txBody>
          <a:bodyPr vert="eaVert" rtlCol="0"/>
          <a:lstStyle/>
          <a:p>
            <a:pPr rtl="0"/>
            <a:r>
              <a:rPr lang="ru-RU" smtClean="0"/>
              <a:t>Образец заголовка</a:t>
            </a:r>
            <a:endParaRPr/>
          </a:p>
        </p:txBody>
      </p:sp>
      <p:sp>
        <p:nvSpPr>
          <p:cNvPr id="3" name="Вертикальный текст 2"/>
          <p:cNvSpPr>
            <a:spLocks noGrp="1"/>
          </p:cNvSpPr>
          <p:nvPr>
            <p:ph type="body" orient="vert" idx="1"/>
          </p:nvPr>
        </p:nvSpPr>
        <p:spPr>
          <a:xfrm>
            <a:off x="914162" y="482599"/>
            <a:ext cx="9040045" cy="5791201"/>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a:p>
        </p:txBody>
      </p:sp>
      <p:sp>
        <p:nvSpPr>
          <p:cNvPr id="5" name="Нижний колонтитул 4"/>
          <p:cNvSpPr>
            <a:spLocks noGrp="1"/>
          </p:cNvSpPr>
          <p:nvPr>
            <p:ph type="ftr" sz="quarter" idx="11"/>
          </p:nvPr>
        </p:nvSpPr>
        <p:spPr/>
        <p:txBody>
          <a:bodyPr rtlCol="0"/>
          <a:lstStyle/>
          <a:p>
            <a:pPr rtl="0"/>
            <a:endParaRPr dirty="0"/>
          </a:p>
        </p:txBody>
      </p:sp>
      <p:sp>
        <p:nvSpPr>
          <p:cNvPr id="4" name="Дата 3"/>
          <p:cNvSpPr>
            <a:spLocks noGrp="1"/>
          </p:cNvSpPr>
          <p:nvPr>
            <p:ph type="dt" sz="half" idx="10"/>
          </p:nvPr>
        </p:nvSpPr>
        <p:spPr/>
        <p:txBody>
          <a:bodyPr rtlCol="0"/>
          <a:lstStyle/>
          <a:p>
            <a:pPr rtl="0"/>
            <a:r>
              <a:rPr lang="en-US" dirty="0"/>
              <a:t>24.06.2016</a:t>
            </a:r>
            <a:endParaRPr dirty="0"/>
          </a:p>
        </p:txBody>
      </p:sp>
      <p:sp>
        <p:nvSpPr>
          <p:cNvPr id="6" name="Номер слайда 5"/>
          <p:cNvSpPr>
            <a:spLocks noGrp="1"/>
          </p:cNvSpPr>
          <p:nvPr>
            <p:ph type="sldNum" sz="quarter" idx="12"/>
          </p:nvPr>
        </p:nvSpPr>
        <p:spPr/>
        <p:txBody>
          <a:bodyPr rtlCol="0"/>
          <a:lstStyle/>
          <a:p>
            <a:pPr rtl="0"/>
            <a:fld id="{E5FD5434-F838-4DD4-A17B-1CB1A1850DF4}" type="slidenum">
              <a:rPr/>
              <a:pPr rtl="0"/>
              <a:t>‹#›</a:t>
            </a:fld>
            <a:endParaRPr dirty="0"/>
          </a:p>
        </p:txBody>
      </p:sp>
    </p:spTree>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Заголовок розділу">
    <p:spTree>
      <p:nvGrpSpPr>
        <p:cNvPr id="1" name=""/>
        <p:cNvGrpSpPr/>
        <p:nvPr/>
      </p:nvGrpSpPr>
      <p:grpSpPr>
        <a:xfrm>
          <a:off x="0" y="0"/>
          <a:ext cx="0" cy="0"/>
          <a:chOff x="0" y="0"/>
          <a:chExt cx="0" cy="0"/>
        </a:xfrm>
      </p:grpSpPr>
      <p:pic>
        <p:nvPicPr>
          <p:cNvPr id="5" name="Picture 3" descr="C:\Documents and Settings\Администратор\Рабочий стол\Фото для бренд-буку\_DYB9747.JPG"/>
          <p:cNvPicPr>
            <a:picLocks noChangeAspect="1" noChangeArrowheads="1"/>
          </p:cNvPicPr>
          <p:nvPr userDrawn="1"/>
        </p:nvPicPr>
        <p:blipFill>
          <a:blip r:embed="rId2" cstate="print"/>
          <a:srcRect/>
          <a:stretch>
            <a:fillRect/>
          </a:stretch>
        </p:blipFill>
        <p:spPr bwMode="auto">
          <a:xfrm>
            <a:off x="-211612" y="0"/>
            <a:ext cx="12400437" cy="7435850"/>
          </a:xfrm>
          <a:prstGeom prst="rect">
            <a:avLst/>
          </a:prstGeom>
          <a:noFill/>
          <a:ln w="9525">
            <a:noFill/>
            <a:miter lim="800000"/>
            <a:headEnd/>
            <a:tailEnd/>
          </a:ln>
        </p:spPr>
      </p:pic>
      <p:sp>
        <p:nvSpPr>
          <p:cNvPr id="6" name="Прямокутник 9"/>
          <p:cNvSpPr/>
          <p:nvPr userDrawn="1"/>
        </p:nvSpPr>
        <p:spPr>
          <a:xfrm>
            <a:off x="7594739" y="684213"/>
            <a:ext cx="4737982" cy="157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uk-UA"/>
          </a:p>
        </p:txBody>
      </p:sp>
      <p:pic>
        <p:nvPicPr>
          <p:cNvPr id="7" name="Рисунок 10"/>
          <p:cNvPicPr>
            <a:picLocks noChangeAspect="1"/>
          </p:cNvPicPr>
          <p:nvPr userDrawn="1"/>
        </p:nvPicPr>
        <p:blipFill>
          <a:blip r:embed="rId3" cstate="print"/>
          <a:srcRect/>
          <a:stretch>
            <a:fillRect/>
          </a:stretch>
        </p:blipFill>
        <p:spPr bwMode="auto">
          <a:xfrm>
            <a:off x="7901576" y="935038"/>
            <a:ext cx="1149051" cy="1071562"/>
          </a:xfrm>
          <a:prstGeom prst="rect">
            <a:avLst/>
          </a:prstGeom>
          <a:noFill/>
          <a:ln w="9525">
            <a:noFill/>
            <a:miter lim="800000"/>
            <a:headEnd/>
            <a:tailEnd/>
          </a:ln>
        </p:spPr>
      </p:pic>
      <p:pic>
        <p:nvPicPr>
          <p:cNvPr id="8" name="Рисунок 1"/>
          <p:cNvPicPr>
            <a:picLocks noChangeAspect="1"/>
          </p:cNvPicPr>
          <p:nvPr userDrawn="1"/>
        </p:nvPicPr>
        <p:blipFill>
          <a:blip r:embed="rId4" cstate="print"/>
          <a:srcRect/>
          <a:stretch>
            <a:fillRect/>
          </a:stretch>
        </p:blipFill>
        <p:spPr bwMode="auto">
          <a:xfrm>
            <a:off x="9334186" y="1047751"/>
            <a:ext cx="2480087" cy="847725"/>
          </a:xfrm>
          <a:prstGeom prst="rect">
            <a:avLst/>
          </a:prstGeom>
          <a:noFill/>
          <a:ln w="9525">
            <a:noFill/>
            <a:miter lim="800000"/>
            <a:headEnd/>
            <a:tailEnd/>
          </a:ln>
        </p:spPr>
      </p:pic>
      <p:sp>
        <p:nvSpPr>
          <p:cNvPr id="9" name="Прямокутник 14"/>
          <p:cNvSpPr/>
          <p:nvPr userDrawn="1"/>
        </p:nvSpPr>
        <p:spPr>
          <a:xfrm>
            <a:off x="7594739" y="2259013"/>
            <a:ext cx="4737982" cy="15748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uk-UA"/>
          </a:p>
        </p:txBody>
      </p:sp>
      <p:sp>
        <p:nvSpPr>
          <p:cNvPr id="3" name="Місце для тексту 2"/>
          <p:cNvSpPr>
            <a:spLocks noGrp="1"/>
          </p:cNvSpPr>
          <p:nvPr>
            <p:ph type="body" idx="1"/>
          </p:nvPr>
        </p:nvSpPr>
        <p:spPr>
          <a:xfrm>
            <a:off x="719215" y="2906713"/>
            <a:ext cx="6623011" cy="1500187"/>
          </a:xfrm>
        </p:spPr>
        <p:txBody>
          <a:bodyPr anchor="b"/>
          <a:lstStyle>
            <a:lvl1pPr marL="0" indent="0">
              <a:buNone/>
              <a:defRPr sz="2000">
                <a:solidFill>
                  <a:schemeClr val="tx1">
                    <a:tint val="75000"/>
                  </a:schemeClr>
                </a:solidFill>
                <a:latin typeface="NatGrotes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dirty="0" smtClean="0"/>
              <a:t>Зразок тексту</a:t>
            </a:r>
          </a:p>
        </p:txBody>
      </p:sp>
      <p:sp>
        <p:nvSpPr>
          <p:cNvPr id="14" name="Місце для тексту 2"/>
          <p:cNvSpPr>
            <a:spLocks noGrp="1"/>
          </p:cNvSpPr>
          <p:nvPr>
            <p:ph type="body" idx="13"/>
          </p:nvPr>
        </p:nvSpPr>
        <p:spPr>
          <a:xfrm>
            <a:off x="719215" y="4365105"/>
            <a:ext cx="6623011" cy="1500187"/>
          </a:xfrm>
        </p:spPr>
        <p:txBody>
          <a:bodyPr anchor="b">
            <a:noAutofit/>
          </a:bodyPr>
          <a:lstStyle>
            <a:lvl1pPr marL="0" indent="0">
              <a:buNone/>
              <a:defRPr sz="3600">
                <a:solidFill>
                  <a:schemeClr val="bg1"/>
                </a:solidFill>
                <a:latin typeface="NatGrotes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uk-UA" dirty="0" smtClean="0"/>
          </a:p>
        </p:txBody>
      </p:sp>
      <p:sp>
        <p:nvSpPr>
          <p:cNvPr id="16" name="Заголовок 1"/>
          <p:cNvSpPr>
            <a:spLocks noGrp="1"/>
          </p:cNvSpPr>
          <p:nvPr>
            <p:ph type="title"/>
          </p:nvPr>
        </p:nvSpPr>
        <p:spPr>
          <a:xfrm>
            <a:off x="7774162" y="2348881"/>
            <a:ext cx="4414663" cy="1173286"/>
          </a:xfrm>
        </p:spPr>
        <p:txBody>
          <a:bodyPr>
            <a:noAutofit/>
          </a:bodyPr>
          <a:lstStyle>
            <a:lvl1pPr algn="l">
              <a:defRPr sz="3000">
                <a:solidFill>
                  <a:schemeClr val="bg1"/>
                </a:solidFill>
                <a:latin typeface="NatGrotesk Light" pitchFamily="34" charset="0"/>
              </a:defRPr>
            </a:lvl1pPr>
          </a:lstStyle>
          <a:p>
            <a:r>
              <a:rPr lang="uk-UA" dirty="0" smtClean="0"/>
              <a:t>Зразок заголовка</a:t>
            </a:r>
            <a:endParaRPr lang="uk-UA" dirty="0"/>
          </a:p>
        </p:txBody>
      </p:sp>
      <p:sp>
        <p:nvSpPr>
          <p:cNvPr id="10" name="Місце для дати 3"/>
          <p:cNvSpPr>
            <a:spLocks noGrp="1"/>
          </p:cNvSpPr>
          <p:nvPr>
            <p:ph type="dt" sz="half" idx="14"/>
          </p:nvPr>
        </p:nvSpPr>
        <p:spPr/>
        <p:txBody>
          <a:bodyPr/>
          <a:lstStyle>
            <a:lvl1pPr>
              <a:defRPr/>
            </a:lvl1pPr>
          </a:lstStyle>
          <a:p>
            <a:pPr>
              <a:defRPr/>
            </a:pPr>
            <a:fld id="{3647B243-CBC0-4025-BB23-58CD7B29D108}" type="datetime1">
              <a:rPr lang="uk-UA"/>
              <a:pPr>
                <a:defRPr/>
              </a:pPr>
              <a:t>09.02.2018</a:t>
            </a:fld>
            <a:endParaRPr lang="uk-UA"/>
          </a:p>
        </p:txBody>
      </p:sp>
      <p:sp>
        <p:nvSpPr>
          <p:cNvPr id="11" name="Місце для нижнього колонтитула 4"/>
          <p:cNvSpPr>
            <a:spLocks noGrp="1"/>
          </p:cNvSpPr>
          <p:nvPr>
            <p:ph type="ftr" sz="quarter" idx="15"/>
          </p:nvPr>
        </p:nvSpPr>
        <p:spPr/>
        <p:txBody>
          <a:bodyPr/>
          <a:lstStyle>
            <a:lvl1pPr>
              <a:defRPr/>
            </a:lvl1pPr>
          </a:lstStyle>
          <a:p>
            <a:pPr>
              <a:defRPr/>
            </a:pPr>
            <a:endParaRPr lang="ru-RU"/>
          </a:p>
        </p:txBody>
      </p:sp>
      <p:sp>
        <p:nvSpPr>
          <p:cNvPr id="12" name="Місце для номера слайда 5"/>
          <p:cNvSpPr>
            <a:spLocks noGrp="1"/>
          </p:cNvSpPr>
          <p:nvPr>
            <p:ph type="sldNum" sz="quarter" idx="16"/>
          </p:nvPr>
        </p:nvSpPr>
        <p:spPr/>
        <p:txBody>
          <a:bodyPr/>
          <a:lstStyle>
            <a:lvl1pPr>
              <a:defRPr/>
            </a:lvl1pPr>
          </a:lstStyle>
          <a:p>
            <a:pPr>
              <a:defRPr/>
            </a:pPr>
            <a:fld id="{AFECE20C-CE81-42F8-8FB9-CAE0B1E24DF2}" type="slidenum">
              <a:rPr lang="uk-UA"/>
              <a:pPr>
                <a:defRPr/>
              </a:pPr>
              <a:t>‹#›</a:t>
            </a:fld>
            <a:endParaRPr lang="uk-U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Порівняння">
    <p:spTree>
      <p:nvGrpSpPr>
        <p:cNvPr id="1" name=""/>
        <p:cNvGrpSpPr/>
        <p:nvPr/>
      </p:nvGrpSpPr>
      <p:grpSpPr>
        <a:xfrm>
          <a:off x="0" y="0"/>
          <a:ext cx="0" cy="0"/>
          <a:chOff x="0" y="0"/>
          <a:chExt cx="0" cy="0"/>
        </a:xfrm>
      </p:grpSpPr>
      <p:sp>
        <p:nvSpPr>
          <p:cNvPr id="7" name="Прямокутник 9"/>
          <p:cNvSpPr/>
          <p:nvPr userDrawn="1"/>
        </p:nvSpPr>
        <p:spPr>
          <a:xfrm>
            <a:off x="0" y="-38100"/>
            <a:ext cx="1853717" cy="6977063"/>
          </a:xfrm>
          <a:prstGeom prst="rect">
            <a:avLst/>
          </a:prstGeom>
          <a:solidFill>
            <a:srgbClr val="23409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uk-UA"/>
          </a:p>
        </p:txBody>
      </p:sp>
      <p:sp>
        <p:nvSpPr>
          <p:cNvPr id="8" name="Прямокутник 10"/>
          <p:cNvSpPr/>
          <p:nvPr userDrawn="1"/>
        </p:nvSpPr>
        <p:spPr>
          <a:xfrm>
            <a:off x="334347" y="549275"/>
            <a:ext cx="1620944" cy="674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uk-UA"/>
          </a:p>
        </p:txBody>
      </p:sp>
      <p:pic>
        <p:nvPicPr>
          <p:cNvPr id="9" name="Рисунок 11"/>
          <p:cNvPicPr>
            <a:picLocks noChangeAspect="1"/>
          </p:cNvPicPr>
          <p:nvPr userDrawn="1"/>
        </p:nvPicPr>
        <p:blipFill>
          <a:blip r:embed="rId2" cstate="print"/>
          <a:srcRect/>
          <a:stretch>
            <a:fillRect/>
          </a:stretch>
        </p:blipFill>
        <p:spPr bwMode="auto">
          <a:xfrm>
            <a:off x="499403" y="677863"/>
            <a:ext cx="1354314" cy="461962"/>
          </a:xfrm>
          <a:prstGeom prst="rect">
            <a:avLst/>
          </a:prstGeom>
          <a:noFill/>
          <a:ln w="9525">
            <a:noFill/>
            <a:miter lim="800000"/>
            <a:headEnd/>
            <a:tailEnd/>
          </a:ln>
        </p:spPr>
      </p:pic>
      <p:sp>
        <p:nvSpPr>
          <p:cNvPr id="2" name="Заголовок 1"/>
          <p:cNvSpPr>
            <a:spLocks noGrp="1"/>
          </p:cNvSpPr>
          <p:nvPr>
            <p:ph type="title"/>
          </p:nvPr>
        </p:nvSpPr>
        <p:spPr>
          <a:xfrm>
            <a:off x="2194994" y="274638"/>
            <a:ext cx="9384390" cy="1143000"/>
          </a:xfrm>
        </p:spPr>
        <p:txBody>
          <a:bodyPr>
            <a:normAutofit/>
          </a:bodyPr>
          <a:lstStyle>
            <a:lvl1pPr algn="l">
              <a:defRPr sz="3400">
                <a:solidFill>
                  <a:schemeClr val="tx1"/>
                </a:solidFill>
                <a:latin typeface="municipal_lviv_106" pitchFamily="50" charset="0"/>
              </a:defRPr>
            </a:lvl1pPr>
          </a:lstStyle>
          <a:p>
            <a:r>
              <a:rPr lang="uk-UA" dirty="0" smtClean="0"/>
              <a:t>Зразок заголовка</a:t>
            </a:r>
            <a:endParaRPr lang="uk-UA" dirty="0"/>
          </a:p>
        </p:txBody>
      </p:sp>
      <p:sp>
        <p:nvSpPr>
          <p:cNvPr id="3" name="Місце для тексту 2"/>
          <p:cNvSpPr>
            <a:spLocks noGrp="1"/>
          </p:cNvSpPr>
          <p:nvPr>
            <p:ph type="body" idx="1"/>
          </p:nvPr>
        </p:nvSpPr>
        <p:spPr>
          <a:xfrm>
            <a:off x="2194993" y="1535113"/>
            <a:ext cx="4499327" cy="639762"/>
          </a:xfrm>
        </p:spPr>
        <p:txBody>
          <a:bodyPr anchor="b"/>
          <a:lstStyle>
            <a:lvl1pPr marL="0" indent="0">
              <a:buNone/>
              <a:defRPr sz="2400" b="1">
                <a:latin typeface="municipal_lviv_106"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dirty="0" smtClean="0"/>
              <a:t>Зразок тексту</a:t>
            </a:r>
          </a:p>
        </p:txBody>
      </p:sp>
      <p:sp>
        <p:nvSpPr>
          <p:cNvPr id="5" name="Місце для тексту 4"/>
          <p:cNvSpPr>
            <a:spLocks noGrp="1"/>
          </p:cNvSpPr>
          <p:nvPr>
            <p:ph type="body" sz="quarter" idx="3"/>
          </p:nvPr>
        </p:nvSpPr>
        <p:spPr>
          <a:xfrm>
            <a:off x="7064226" y="1535113"/>
            <a:ext cx="451515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dirty="0" smtClean="0"/>
              <a:t>Зразок тексту</a:t>
            </a:r>
          </a:p>
        </p:txBody>
      </p:sp>
      <p:sp>
        <p:nvSpPr>
          <p:cNvPr id="13" name="Місце для вмісту 2"/>
          <p:cNvSpPr>
            <a:spLocks noGrp="1"/>
          </p:cNvSpPr>
          <p:nvPr>
            <p:ph sz="half" idx="13"/>
          </p:nvPr>
        </p:nvSpPr>
        <p:spPr>
          <a:xfrm>
            <a:off x="2194994" y="2174875"/>
            <a:ext cx="4499328" cy="3951288"/>
          </a:xfrm>
        </p:spPr>
        <p:txBody>
          <a:bodyPr/>
          <a:lstStyle>
            <a:lvl1pPr marL="342900" indent="-342900">
              <a:buClr>
                <a:srgbClr val="23409D"/>
              </a:buClr>
              <a:buFont typeface="Wingdings 3" pitchFamily="18" charset="2"/>
              <a:buChar char=""/>
              <a:defRPr sz="2800">
                <a:solidFill>
                  <a:schemeClr val="tx1"/>
                </a:solidFill>
                <a:latin typeface="municipal_lviv_106" pitchFamily="50" charset="0"/>
              </a:defRPr>
            </a:lvl1pPr>
            <a:lvl2pPr>
              <a:defRPr sz="2400">
                <a:solidFill>
                  <a:schemeClr val="tx1"/>
                </a:solidFill>
                <a:latin typeface="municipal_lviv_106" pitchFamily="50" charset="0"/>
              </a:defRPr>
            </a:lvl2pPr>
            <a:lvl3pPr>
              <a:defRPr sz="2000">
                <a:solidFill>
                  <a:schemeClr val="tx1"/>
                </a:solidFill>
                <a:latin typeface="municipal_lviv_106" pitchFamily="50" charset="0"/>
              </a:defRPr>
            </a:lvl3pPr>
            <a:lvl4pPr>
              <a:defRPr sz="1800">
                <a:solidFill>
                  <a:schemeClr val="tx1"/>
                </a:solidFill>
                <a:latin typeface="municipal_lviv_106" pitchFamily="50" charset="0"/>
              </a:defRPr>
            </a:lvl4pPr>
            <a:lvl5pPr>
              <a:defRPr sz="1800">
                <a:solidFill>
                  <a:schemeClr val="tx1"/>
                </a:solidFill>
                <a:latin typeface="municipal_lviv_106" pitchFamily="50" charset="0"/>
              </a:defRPr>
            </a:lvl5pPr>
            <a:lvl6pPr>
              <a:defRPr sz="1800"/>
            </a:lvl6pPr>
            <a:lvl7pPr>
              <a:defRPr sz="1800"/>
            </a:lvl7pPr>
            <a:lvl8pPr>
              <a:defRPr sz="1800"/>
            </a:lvl8pPr>
            <a:lvl9pPr>
              <a:defRPr sz="1800"/>
            </a:lvl9pPr>
          </a:lstStyle>
          <a:p>
            <a:pPr lvl="0"/>
            <a:r>
              <a:rPr lang="uk-UA" dirty="0" smtClean="0"/>
              <a:t>Зразок тексту</a:t>
            </a:r>
          </a:p>
          <a:p>
            <a:pPr lvl="1"/>
            <a:r>
              <a:rPr lang="uk-UA" dirty="0" smtClean="0"/>
              <a:t>Другий рівень</a:t>
            </a:r>
          </a:p>
          <a:p>
            <a:pPr lvl="2"/>
            <a:r>
              <a:rPr lang="uk-UA" dirty="0" smtClean="0"/>
              <a:t>Третій рівень</a:t>
            </a:r>
          </a:p>
          <a:p>
            <a:pPr lvl="3"/>
            <a:r>
              <a:rPr lang="uk-UA" dirty="0" smtClean="0"/>
              <a:t>Четвертий рівень</a:t>
            </a:r>
          </a:p>
          <a:p>
            <a:pPr lvl="4"/>
            <a:r>
              <a:rPr lang="uk-UA" dirty="0" smtClean="0"/>
              <a:t>П'ятий рівень</a:t>
            </a:r>
            <a:endParaRPr lang="uk-UA" dirty="0"/>
          </a:p>
        </p:txBody>
      </p:sp>
      <p:sp>
        <p:nvSpPr>
          <p:cNvPr id="14" name="Місце для вмісту 3"/>
          <p:cNvSpPr>
            <a:spLocks noGrp="1"/>
          </p:cNvSpPr>
          <p:nvPr>
            <p:ph sz="half" idx="2"/>
          </p:nvPr>
        </p:nvSpPr>
        <p:spPr>
          <a:xfrm>
            <a:off x="7064226" y="2174875"/>
            <a:ext cx="4499328" cy="3951288"/>
          </a:xfrm>
        </p:spPr>
        <p:txBody>
          <a:bodyPr/>
          <a:lstStyle>
            <a:lvl1pPr marL="342900" indent="-342900">
              <a:buClr>
                <a:srgbClr val="23409D"/>
              </a:buClr>
              <a:buFont typeface="Wingdings 3" pitchFamily="18" charset="2"/>
              <a:buChar char=""/>
              <a:defRPr sz="2800">
                <a:solidFill>
                  <a:schemeClr val="tx1"/>
                </a:solidFill>
                <a:latin typeface="municipal_lviv_106" pitchFamily="50" charset="0"/>
              </a:defRPr>
            </a:lvl1pPr>
            <a:lvl2pPr>
              <a:defRPr sz="2400">
                <a:solidFill>
                  <a:schemeClr val="tx1"/>
                </a:solidFill>
                <a:latin typeface="municipal_lviv_106" pitchFamily="50" charset="0"/>
              </a:defRPr>
            </a:lvl2pPr>
            <a:lvl3pPr>
              <a:defRPr sz="2000">
                <a:solidFill>
                  <a:schemeClr val="tx1"/>
                </a:solidFill>
                <a:latin typeface="municipal_lviv_106" pitchFamily="50" charset="0"/>
              </a:defRPr>
            </a:lvl3pPr>
            <a:lvl4pPr>
              <a:defRPr sz="1800">
                <a:solidFill>
                  <a:schemeClr val="tx1"/>
                </a:solidFill>
                <a:latin typeface="municipal_lviv_106" pitchFamily="50" charset="0"/>
              </a:defRPr>
            </a:lvl4pPr>
            <a:lvl5pPr>
              <a:defRPr sz="1800">
                <a:solidFill>
                  <a:schemeClr val="tx1"/>
                </a:solidFill>
                <a:latin typeface="municipal_lviv_106" pitchFamily="50" charset="0"/>
              </a:defRPr>
            </a:lvl5pPr>
            <a:lvl6pPr>
              <a:defRPr sz="1800"/>
            </a:lvl6pPr>
            <a:lvl7pPr>
              <a:defRPr sz="1800"/>
            </a:lvl7pPr>
            <a:lvl8pPr>
              <a:defRPr sz="1800"/>
            </a:lvl8pPr>
            <a:lvl9pPr>
              <a:defRPr sz="1800"/>
            </a:lvl9pPr>
          </a:lstStyle>
          <a:p>
            <a:pPr lvl="0"/>
            <a:r>
              <a:rPr lang="uk-UA" dirty="0" smtClean="0"/>
              <a:t>Зразок тексту</a:t>
            </a:r>
          </a:p>
          <a:p>
            <a:pPr lvl="1"/>
            <a:r>
              <a:rPr lang="uk-UA" dirty="0" smtClean="0"/>
              <a:t>Другий рівень</a:t>
            </a:r>
          </a:p>
          <a:p>
            <a:pPr lvl="2"/>
            <a:r>
              <a:rPr lang="uk-UA" dirty="0" smtClean="0"/>
              <a:t>Третій рівень</a:t>
            </a:r>
          </a:p>
          <a:p>
            <a:pPr lvl="3"/>
            <a:r>
              <a:rPr lang="uk-UA" dirty="0" smtClean="0"/>
              <a:t>Четвертий рівень</a:t>
            </a:r>
          </a:p>
          <a:p>
            <a:pPr lvl="4"/>
            <a:r>
              <a:rPr lang="uk-UA" dirty="0" smtClean="0"/>
              <a:t>П'ятий рівень</a:t>
            </a:r>
            <a:endParaRPr lang="uk-UA" dirty="0"/>
          </a:p>
        </p:txBody>
      </p:sp>
      <p:sp>
        <p:nvSpPr>
          <p:cNvPr id="10" name="Місце для дати 6"/>
          <p:cNvSpPr>
            <a:spLocks noGrp="1"/>
          </p:cNvSpPr>
          <p:nvPr>
            <p:ph type="dt" sz="half" idx="14"/>
          </p:nvPr>
        </p:nvSpPr>
        <p:spPr/>
        <p:txBody>
          <a:bodyPr/>
          <a:lstStyle>
            <a:lvl1pPr>
              <a:defRPr/>
            </a:lvl1pPr>
          </a:lstStyle>
          <a:p>
            <a:pPr>
              <a:defRPr/>
            </a:pPr>
            <a:fld id="{ACD85388-BB75-48D3-98FC-DF739B43F712}" type="datetimeFigureOut">
              <a:rPr lang="uk-UA"/>
              <a:pPr>
                <a:defRPr/>
              </a:pPr>
              <a:t>09.02.2018</a:t>
            </a:fld>
            <a:endParaRPr lang="uk-UA"/>
          </a:p>
        </p:txBody>
      </p:sp>
      <p:sp>
        <p:nvSpPr>
          <p:cNvPr id="11" name="Місце для нижнього колонтитула 7"/>
          <p:cNvSpPr>
            <a:spLocks noGrp="1"/>
          </p:cNvSpPr>
          <p:nvPr>
            <p:ph type="ftr" sz="quarter" idx="15"/>
          </p:nvPr>
        </p:nvSpPr>
        <p:spPr/>
        <p:txBody>
          <a:bodyPr/>
          <a:lstStyle>
            <a:lvl1pPr>
              <a:defRPr/>
            </a:lvl1pPr>
          </a:lstStyle>
          <a:p>
            <a:pPr>
              <a:defRPr/>
            </a:pPr>
            <a:endParaRPr lang="uk-UA"/>
          </a:p>
        </p:txBody>
      </p:sp>
      <p:sp>
        <p:nvSpPr>
          <p:cNvPr id="12" name="Місце для номера слайда 8"/>
          <p:cNvSpPr>
            <a:spLocks noGrp="1"/>
          </p:cNvSpPr>
          <p:nvPr>
            <p:ph type="sldNum" sz="quarter" idx="16"/>
          </p:nvPr>
        </p:nvSpPr>
        <p:spPr/>
        <p:txBody>
          <a:bodyPr/>
          <a:lstStyle>
            <a:lvl1pPr>
              <a:defRPr/>
            </a:lvl1pPr>
          </a:lstStyle>
          <a:p>
            <a:pPr>
              <a:defRPr/>
            </a:pPr>
            <a:fld id="{07A2E9D1-3C1D-4AD3-A16E-2AE163B0280A}" type="slidenum">
              <a:rPr lang="uk-UA"/>
              <a:pPr>
                <a:defRPr/>
              </a:pPr>
              <a:t>‹#›</a:t>
            </a:fld>
            <a:endParaRPr lang="uk-UA"/>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AndObj">
  <p:cSld name="Заголовок, 2 маленьких объекта и 1 большой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4153" y="274638"/>
            <a:ext cx="9025232"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2554152" y="1600200"/>
            <a:ext cx="4409985"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2554152" y="3938589"/>
            <a:ext cx="4409985"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half" idx="3"/>
          </p:nvPr>
        </p:nvSpPr>
        <p:spPr>
          <a:xfrm>
            <a:off x="7167284" y="1600201"/>
            <a:ext cx="44121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Місце для дати 3"/>
          <p:cNvSpPr>
            <a:spLocks noGrp="1"/>
          </p:cNvSpPr>
          <p:nvPr>
            <p:ph type="dt" sz="half" idx="10"/>
          </p:nvPr>
        </p:nvSpPr>
        <p:spPr/>
        <p:txBody>
          <a:bodyPr/>
          <a:lstStyle>
            <a:lvl1pPr>
              <a:defRPr/>
            </a:lvl1pPr>
          </a:lstStyle>
          <a:p>
            <a:pPr>
              <a:defRPr/>
            </a:pPr>
            <a:fld id="{54D37CEA-0803-4FDC-977D-3254B58AC9C8}" type="datetimeFigureOut">
              <a:rPr lang="uk-UA"/>
              <a:pPr>
                <a:defRPr/>
              </a:pPr>
              <a:t>09.02.2018</a:t>
            </a:fld>
            <a:endParaRPr lang="uk-UA"/>
          </a:p>
        </p:txBody>
      </p:sp>
      <p:sp>
        <p:nvSpPr>
          <p:cNvPr id="7"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8" name="Місце для номера слайда 5"/>
          <p:cNvSpPr>
            <a:spLocks noGrp="1"/>
          </p:cNvSpPr>
          <p:nvPr>
            <p:ph type="sldNum" sz="quarter" idx="12"/>
          </p:nvPr>
        </p:nvSpPr>
        <p:spPr/>
        <p:txBody>
          <a:bodyPr/>
          <a:lstStyle>
            <a:lvl1pPr>
              <a:defRPr/>
            </a:lvl1pPr>
          </a:lstStyle>
          <a:p>
            <a:pPr>
              <a:defRPr/>
            </a:pPr>
            <a:fld id="{83672235-1728-4628-90B7-8E308B41600B}" type="slidenum">
              <a:rPr lang="uk-UA"/>
              <a:pPr>
                <a:defRPr/>
              </a:pPr>
              <a:t>‹#›</a:t>
            </a:fld>
            <a:endParaRPr lang="uk-U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4153" y="274638"/>
            <a:ext cx="9025232"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2554153" y="1600201"/>
            <a:ext cx="9025232" cy="4525963"/>
          </a:xfrm>
        </p:spPr>
        <p:txBody>
          <a:bodyPr/>
          <a:lstStyle/>
          <a:p>
            <a:pPr lvl="0"/>
            <a:endParaRPr lang="ru-RU" noProof="0"/>
          </a:p>
        </p:txBody>
      </p:sp>
      <p:sp>
        <p:nvSpPr>
          <p:cNvPr id="4" name="Місце для дати 3"/>
          <p:cNvSpPr>
            <a:spLocks noGrp="1"/>
          </p:cNvSpPr>
          <p:nvPr>
            <p:ph type="dt" sz="half" idx="10"/>
          </p:nvPr>
        </p:nvSpPr>
        <p:spPr/>
        <p:txBody>
          <a:bodyPr/>
          <a:lstStyle>
            <a:lvl1pPr>
              <a:defRPr/>
            </a:lvl1pPr>
          </a:lstStyle>
          <a:p>
            <a:pPr>
              <a:defRPr/>
            </a:pPr>
            <a:fld id="{25C75951-8DF4-47C4-9A16-CB2AD19684AA}" type="datetimeFigureOut">
              <a:rPr lang="uk-UA"/>
              <a:pPr>
                <a:defRPr/>
              </a:pPr>
              <a:t>09.02.2018</a:t>
            </a:fld>
            <a:endParaRPr lang="uk-UA"/>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a:lvl1pPr>
          </a:lstStyle>
          <a:p>
            <a:pPr>
              <a:defRPr/>
            </a:pPr>
            <a:fld id="{6191BB36-CD80-4B30-B9AC-AAD3D0146B67}" type="slidenum">
              <a:rPr lang="uk-UA"/>
              <a:pPr>
                <a:defRPr/>
              </a:pPr>
              <a:t>‹#›</a:t>
            </a:fld>
            <a:endParaRPr lang="uk-U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4153" y="274638"/>
            <a:ext cx="9025232" cy="1143000"/>
          </a:xfrm>
        </p:spPr>
        <p:txBody>
          <a:bodyPr/>
          <a:lstStyle/>
          <a:p>
            <a:r>
              <a:rPr lang="ru-RU" smtClean="0"/>
              <a:t>Образец заголовка</a:t>
            </a:r>
            <a:endParaRPr lang="uk-UA"/>
          </a:p>
        </p:txBody>
      </p:sp>
      <p:sp>
        <p:nvSpPr>
          <p:cNvPr id="3" name="Текст 2"/>
          <p:cNvSpPr>
            <a:spLocks noGrp="1"/>
          </p:cNvSpPr>
          <p:nvPr>
            <p:ph type="body" sz="half" idx="1"/>
          </p:nvPr>
        </p:nvSpPr>
        <p:spPr>
          <a:xfrm>
            <a:off x="2554152" y="1600201"/>
            <a:ext cx="4409985"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quarter" idx="2"/>
          </p:nvPr>
        </p:nvSpPr>
        <p:spPr>
          <a:xfrm>
            <a:off x="7167284" y="1600200"/>
            <a:ext cx="44121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Содержимое 4"/>
          <p:cNvSpPr>
            <a:spLocks noGrp="1"/>
          </p:cNvSpPr>
          <p:nvPr>
            <p:ph sz="quarter" idx="3"/>
          </p:nvPr>
        </p:nvSpPr>
        <p:spPr>
          <a:xfrm>
            <a:off x="7167284" y="3938589"/>
            <a:ext cx="44121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Місце для дати 3"/>
          <p:cNvSpPr>
            <a:spLocks noGrp="1"/>
          </p:cNvSpPr>
          <p:nvPr>
            <p:ph type="dt" sz="half" idx="10"/>
          </p:nvPr>
        </p:nvSpPr>
        <p:spPr/>
        <p:txBody>
          <a:bodyPr/>
          <a:lstStyle>
            <a:lvl1pPr>
              <a:defRPr/>
            </a:lvl1pPr>
          </a:lstStyle>
          <a:p>
            <a:pPr>
              <a:defRPr/>
            </a:pPr>
            <a:fld id="{999EE500-ADAF-4673-B605-C2E81A2D444B}" type="datetimeFigureOut">
              <a:rPr lang="uk-UA"/>
              <a:pPr>
                <a:defRPr/>
              </a:pPr>
              <a:t>09.02.2018</a:t>
            </a:fld>
            <a:endParaRPr lang="uk-UA"/>
          </a:p>
        </p:txBody>
      </p:sp>
      <p:sp>
        <p:nvSpPr>
          <p:cNvPr id="7"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8" name="Місце для номера слайда 5"/>
          <p:cNvSpPr>
            <a:spLocks noGrp="1"/>
          </p:cNvSpPr>
          <p:nvPr>
            <p:ph type="sldNum" sz="quarter" idx="12"/>
          </p:nvPr>
        </p:nvSpPr>
        <p:spPr/>
        <p:txBody>
          <a:bodyPr/>
          <a:lstStyle>
            <a:lvl1pPr>
              <a:defRPr/>
            </a:lvl1pPr>
          </a:lstStyle>
          <a:p>
            <a:pPr>
              <a:defRPr/>
            </a:pPr>
            <a:fld id="{17172D49-4F41-4541-A207-71181BEA58E0}" type="slidenum">
              <a:rPr lang="uk-UA"/>
              <a:pPr>
                <a:defRPr/>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a:p>
        </p:txBody>
      </p:sp>
      <p:sp>
        <p:nvSpPr>
          <p:cNvPr id="3" name="Объект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a:p>
        </p:txBody>
      </p:sp>
      <p:sp>
        <p:nvSpPr>
          <p:cNvPr id="5" name="Нижний колонтитул 4"/>
          <p:cNvSpPr>
            <a:spLocks noGrp="1"/>
          </p:cNvSpPr>
          <p:nvPr>
            <p:ph type="ftr" sz="quarter" idx="11"/>
          </p:nvPr>
        </p:nvSpPr>
        <p:spPr/>
        <p:txBody>
          <a:bodyPr rtlCol="0"/>
          <a:lstStyle/>
          <a:p>
            <a:pPr rtl="0"/>
            <a:endParaRPr dirty="0"/>
          </a:p>
        </p:txBody>
      </p:sp>
      <p:sp>
        <p:nvSpPr>
          <p:cNvPr id="4" name="Дата 3"/>
          <p:cNvSpPr>
            <a:spLocks noGrp="1"/>
          </p:cNvSpPr>
          <p:nvPr>
            <p:ph type="dt" sz="half" idx="10"/>
          </p:nvPr>
        </p:nvSpPr>
        <p:spPr/>
        <p:txBody>
          <a:bodyPr rtlCol="0"/>
          <a:lstStyle/>
          <a:p>
            <a:pPr rtl="0"/>
            <a:r>
              <a:rPr lang="en-US" dirty="0"/>
              <a:t>24.06.2016</a:t>
            </a:r>
            <a:endParaRPr dirty="0"/>
          </a:p>
        </p:txBody>
      </p:sp>
      <p:sp>
        <p:nvSpPr>
          <p:cNvPr id="6" name="Номер слайда 5"/>
          <p:cNvSpPr>
            <a:spLocks noGrp="1"/>
          </p:cNvSpPr>
          <p:nvPr>
            <p:ph type="sldNum" sz="quarter" idx="12"/>
          </p:nvPr>
        </p:nvSpPr>
        <p:spPr/>
        <p:txBody>
          <a:bodyPr rtlCol="0"/>
          <a:lstStyle/>
          <a:p>
            <a:pPr rtl="0"/>
            <a:fld id="{E5FD5434-F838-4DD4-A17B-1CB1A1850DF4}" type="slidenum">
              <a:rPr/>
              <a:pPr rtl="0"/>
              <a:t>‹#›</a:t>
            </a:fld>
            <a:endParaRPr dirty="0"/>
          </a:p>
        </p:txBody>
      </p:sp>
    </p:spTree>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1" name="Равнобедренный треугольник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dirty="0"/>
          </a:p>
        </p:txBody>
      </p:sp>
      <p:sp>
        <p:nvSpPr>
          <p:cNvPr id="2" name="Заголовок 1"/>
          <p:cNvSpPr>
            <a:spLocks noGrp="1"/>
          </p:cNvSpPr>
          <p:nvPr>
            <p:ph type="title"/>
          </p:nvPr>
        </p:nvSpPr>
        <p:spPr>
          <a:xfrm>
            <a:off x="1218883" y="1524000"/>
            <a:ext cx="9751060" cy="1992597"/>
          </a:xfrm>
        </p:spPr>
        <p:txBody>
          <a:bodyPr rtlCol="0" anchor="b" anchorCtr="0">
            <a:noAutofit/>
          </a:bodyPr>
          <a:lstStyle>
            <a:lvl1pPr algn="ctr" rtl="0">
              <a:defRPr sz="4400" b="0" cap="all" baseline="0"/>
            </a:lvl1pPr>
          </a:lstStyle>
          <a:p>
            <a:pPr rtl="0"/>
            <a:r>
              <a:rPr lang="ru-RU" smtClean="0"/>
              <a:t>Образец заголовка</a:t>
            </a:r>
            <a:endParaRPr/>
          </a:p>
        </p:txBody>
      </p:sp>
      <p:sp>
        <p:nvSpPr>
          <p:cNvPr id="3" name="Замещающий текст 2"/>
          <p:cNvSpPr>
            <a:spLocks noGrp="1"/>
          </p:cNvSpPr>
          <p:nvPr>
            <p:ph type="body" idx="1"/>
          </p:nvPr>
        </p:nvSpPr>
        <p:spPr>
          <a:xfrm>
            <a:off x="1218883" y="3632200"/>
            <a:ext cx="9751060" cy="1016000"/>
          </a:xfrm>
        </p:spPr>
        <p:txBody>
          <a:bodyPr rtlCol="0" anchor="t" anchorCtr="0">
            <a:noAutofit/>
          </a:bodyPr>
          <a:lstStyle>
            <a:lvl1pPr marL="0" indent="0" algn="ctr"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ru-RU" smtClean="0"/>
              <a:t>Образец текста</a:t>
            </a:r>
          </a:p>
        </p:txBody>
      </p:sp>
      <p:sp>
        <p:nvSpPr>
          <p:cNvPr id="5" name="Нижний колонтитул 4"/>
          <p:cNvSpPr>
            <a:spLocks noGrp="1"/>
          </p:cNvSpPr>
          <p:nvPr>
            <p:ph type="ftr" sz="quarter" idx="11"/>
          </p:nvPr>
        </p:nvSpPr>
        <p:spPr/>
        <p:txBody>
          <a:bodyPr rtlCol="0"/>
          <a:lstStyle/>
          <a:p>
            <a:pPr rtl="0"/>
            <a:endParaRPr dirty="0"/>
          </a:p>
        </p:txBody>
      </p:sp>
      <p:sp>
        <p:nvSpPr>
          <p:cNvPr id="4" name="Дата 3"/>
          <p:cNvSpPr>
            <a:spLocks noGrp="1"/>
          </p:cNvSpPr>
          <p:nvPr>
            <p:ph type="dt" sz="half" idx="10"/>
          </p:nvPr>
        </p:nvSpPr>
        <p:spPr/>
        <p:txBody>
          <a:bodyPr rtlCol="0"/>
          <a:lstStyle/>
          <a:p>
            <a:pPr rtl="0"/>
            <a:r>
              <a:rPr lang="en-US" dirty="0"/>
              <a:t>24.06.2016</a:t>
            </a:r>
            <a:endParaRPr dirty="0"/>
          </a:p>
        </p:txBody>
      </p:sp>
      <p:sp>
        <p:nvSpPr>
          <p:cNvPr id="6" name="Номер слайда 5"/>
          <p:cNvSpPr>
            <a:spLocks noGrp="1"/>
          </p:cNvSpPr>
          <p:nvPr>
            <p:ph type="sldNum" sz="quarter" idx="12"/>
          </p:nvPr>
        </p:nvSpPr>
        <p:spPr/>
        <p:txBody>
          <a:bodyPr rtlCol="0"/>
          <a:lstStyle/>
          <a:p>
            <a:pPr rtl="0"/>
            <a:fld id="{E5FD5434-F838-4DD4-A17B-1CB1A1850DF4}" type="slidenum">
              <a:rPr/>
              <a:pPr rtl="0"/>
              <a:t>‹#›</a:t>
            </a:fld>
            <a:endParaRPr dirty="0"/>
          </a:p>
        </p:txBody>
      </p:sp>
    </p:spTree>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типа объектов">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a:p>
        </p:txBody>
      </p:sp>
      <p:sp>
        <p:nvSpPr>
          <p:cNvPr id="3" name="Объект 2"/>
          <p:cNvSpPr>
            <a:spLocks noGrp="1"/>
          </p:cNvSpPr>
          <p:nvPr>
            <p:ph sz="half" idx="1"/>
          </p:nvPr>
        </p:nvSpPr>
        <p:spPr>
          <a:xfrm>
            <a:off x="914162" y="1803401"/>
            <a:ext cx="4977104" cy="44704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algn="l" rtl="0">
              <a:defRPr sz="1400"/>
            </a:lvl6pPr>
            <a:lvl7pPr marL="2669581" algn="l" rtl="0">
              <a:defRPr sz="1400"/>
            </a:lvl7pPr>
            <a:lvl8pPr marL="2669581" algn="l" rtl="0">
              <a:defRPr sz="1400"/>
            </a:lvl8pPr>
            <a:lvl9pPr marL="2669581" algn="l" rtl="0">
              <a:defRPr sz="14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a:p>
        </p:txBody>
      </p:sp>
      <p:sp>
        <p:nvSpPr>
          <p:cNvPr id="4" name="Объект 3"/>
          <p:cNvSpPr>
            <a:spLocks noGrp="1"/>
          </p:cNvSpPr>
          <p:nvPr>
            <p:ph sz="half" idx="2"/>
          </p:nvPr>
        </p:nvSpPr>
        <p:spPr>
          <a:xfrm>
            <a:off x="6297559" y="1803401"/>
            <a:ext cx="4977104" cy="44704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baseline="0"/>
            </a:lvl6pPr>
            <a:lvl7pPr marL="2669581" algn="l" rtl="0">
              <a:defRPr sz="1400" baseline="0"/>
            </a:lvl7pPr>
            <a:lvl8pPr marL="2669581" algn="l" rtl="0">
              <a:defRPr sz="1400" baseline="0"/>
            </a:lvl8pPr>
            <a:lvl9pPr marL="2669581" algn="l" rtl="0">
              <a:defRPr sz="1400" baseline="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a:p>
        </p:txBody>
      </p:sp>
      <p:sp>
        <p:nvSpPr>
          <p:cNvPr id="6" name="Нижний колонтитул 5"/>
          <p:cNvSpPr>
            <a:spLocks noGrp="1"/>
          </p:cNvSpPr>
          <p:nvPr>
            <p:ph type="ftr" sz="quarter" idx="11"/>
          </p:nvPr>
        </p:nvSpPr>
        <p:spPr/>
        <p:txBody>
          <a:bodyPr rtlCol="0"/>
          <a:lstStyle/>
          <a:p>
            <a:pPr rtl="0"/>
            <a:endParaRPr dirty="0"/>
          </a:p>
        </p:txBody>
      </p:sp>
      <p:sp>
        <p:nvSpPr>
          <p:cNvPr id="5" name="Дата 4"/>
          <p:cNvSpPr>
            <a:spLocks noGrp="1"/>
          </p:cNvSpPr>
          <p:nvPr>
            <p:ph type="dt" sz="half" idx="10"/>
          </p:nvPr>
        </p:nvSpPr>
        <p:spPr/>
        <p:txBody>
          <a:bodyPr rtlCol="0"/>
          <a:lstStyle/>
          <a:p>
            <a:pPr rtl="0"/>
            <a:r>
              <a:rPr lang="en-US" dirty="0"/>
              <a:t>24.06.2016</a:t>
            </a:r>
            <a:endParaRPr dirty="0"/>
          </a:p>
        </p:txBody>
      </p:sp>
      <p:sp>
        <p:nvSpPr>
          <p:cNvPr id="7" name="Номер слайда 6"/>
          <p:cNvSpPr>
            <a:spLocks noGrp="1"/>
          </p:cNvSpPr>
          <p:nvPr>
            <p:ph type="sldNum" sz="quarter" idx="12"/>
          </p:nvPr>
        </p:nvSpPr>
        <p:spPr/>
        <p:txBody>
          <a:bodyPr rtlCol="0"/>
          <a:lstStyle/>
          <a:p>
            <a:pPr rtl="0"/>
            <a:fld id="{E5FD5434-F838-4DD4-A17B-1CB1A1850DF4}" type="slidenum">
              <a:rPr/>
              <a:pPr rtl="0"/>
              <a:t>‹#›</a:t>
            </a:fld>
            <a:endParaRPr dirty="0"/>
          </a:p>
        </p:txBody>
      </p:sp>
    </p:spTree>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lgn="l" rtl="0">
              <a:defRPr/>
            </a:lvl1pPr>
          </a:lstStyle>
          <a:p>
            <a:pPr rtl="0"/>
            <a:r>
              <a:rPr lang="ru-RU" smtClean="0"/>
              <a:t>Образец заголовка</a:t>
            </a:r>
            <a:endParaRPr/>
          </a:p>
        </p:txBody>
      </p:sp>
      <p:sp>
        <p:nvSpPr>
          <p:cNvPr id="3" name="Текст 2"/>
          <p:cNvSpPr>
            <a:spLocks noGrp="1"/>
          </p:cNvSpPr>
          <p:nvPr>
            <p:ph type="body" idx="1"/>
          </p:nvPr>
        </p:nvSpPr>
        <p:spPr>
          <a:xfrm>
            <a:off x="914162" y="1803400"/>
            <a:ext cx="4977104" cy="914400"/>
          </a:xfrm>
        </p:spPr>
        <p:txBody>
          <a:bodyPr rtlCol="0" anchor="ctr">
            <a:noAutofit/>
          </a:bodyPr>
          <a:lstStyle>
            <a:lvl1pPr marL="0" indent="0" algn="l" rtl="0">
              <a:lnSpc>
                <a:spcPct val="80000"/>
              </a:lnSpc>
              <a:spcBef>
                <a:spcPts val="0"/>
              </a:spcBef>
              <a:buNone/>
              <a:defRPr sz="28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ru-RU" smtClean="0"/>
              <a:t>Образец текста</a:t>
            </a:r>
          </a:p>
        </p:txBody>
      </p:sp>
      <p:sp>
        <p:nvSpPr>
          <p:cNvPr id="4" name="Объект 3"/>
          <p:cNvSpPr>
            <a:spLocks noGrp="1"/>
          </p:cNvSpPr>
          <p:nvPr>
            <p:ph sz="half" idx="2"/>
          </p:nvPr>
        </p:nvSpPr>
        <p:spPr>
          <a:xfrm>
            <a:off x="914162" y="2717800"/>
            <a:ext cx="4977104" cy="35560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a:lvl6pPr>
            <a:lvl7pPr marL="2669581" algn="l" rtl="0">
              <a:defRPr sz="1400"/>
            </a:lvl7pPr>
            <a:lvl8pPr marL="2669581" algn="l" rtl="0">
              <a:defRPr sz="1400"/>
            </a:lvl8pPr>
            <a:lvl9pPr marL="2669581" algn="l" rtl="0">
              <a:defRPr sz="14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a:p>
        </p:txBody>
      </p:sp>
      <p:sp>
        <p:nvSpPr>
          <p:cNvPr id="5" name="Замещающий текст 4"/>
          <p:cNvSpPr>
            <a:spLocks noGrp="1"/>
          </p:cNvSpPr>
          <p:nvPr>
            <p:ph type="body" sz="quarter" idx="3"/>
          </p:nvPr>
        </p:nvSpPr>
        <p:spPr>
          <a:xfrm>
            <a:off x="6297559" y="1803400"/>
            <a:ext cx="4977104" cy="914400"/>
          </a:xfrm>
        </p:spPr>
        <p:txBody>
          <a:bodyPr rtlCol="0" anchor="ctr">
            <a:noAutofit/>
          </a:bodyPr>
          <a:lstStyle>
            <a:lvl1pPr marL="0" indent="0" algn="l" rtl="0">
              <a:lnSpc>
                <a:spcPct val="80000"/>
              </a:lnSpc>
              <a:spcBef>
                <a:spcPts val="0"/>
              </a:spcBef>
              <a:buNone/>
              <a:defRPr sz="28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ru-RU" smtClean="0"/>
              <a:t>Образец текста</a:t>
            </a:r>
          </a:p>
        </p:txBody>
      </p:sp>
      <p:sp>
        <p:nvSpPr>
          <p:cNvPr id="6" name="Объект 5"/>
          <p:cNvSpPr>
            <a:spLocks noGrp="1"/>
          </p:cNvSpPr>
          <p:nvPr>
            <p:ph sz="quarter" idx="4"/>
          </p:nvPr>
        </p:nvSpPr>
        <p:spPr>
          <a:xfrm>
            <a:off x="6297559" y="2717800"/>
            <a:ext cx="4977104" cy="35560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a:lvl6pPr>
            <a:lvl7pPr marL="2669581" algn="l" rtl="0">
              <a:defRPr sz="1400"/>
            </a:lvl7pPr>
            <a:lvl8pPr marL="2669581" algn="l" rtl="0">
              <a:defRPr sz="1400" baseline="0"/>
            </a:lvl8pPr>
            <a:lvl9pPr marL="2669581" algn="l" rtl="0">
              <a:defRPr sz="1400" baseline="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a:p>
        </p:txBody>
      </p:sp>
      <p:sp>
        <p:nvSpPr>
          <p:cNvPr id="8" name="Нижний колонтитул 7"/>
          <p:cNvSpPr>
            <a:spLocks noGrp="1"/>
          </p:cNvSpPr>
          <p:nvPr>
            <p:ph type="ftr" sz="quarter" idx="11"/>
          </p:nvPr>
        </p:nvSpPr>
        <p:spPr/>
        <p:txBody>
          <a:bodyPr rtlCol="0"/>
          <a:lstStyle/>
          <a:p>
            <a:pPr rtl="0"/>
            <a:endParaRPr dirty="0"/>
          </a:p>
        </p:txBody>
      </p:sp>
      <p:sp>
        <p:nvSpPr>
          <p:cNvPr id="7" name="Дата 6"/>
          <p:cNvSpPr>
            <a:spLocks noGrp="1"/>
          </p:cNvSpPr>
          <p:nvPr>
            <p:ph type="dt" sz="half" idx="10"/>
          </p:nvPr>
        </p:nvSpPr>
        <p:spPr/>
        <p:txBody>
          <a:bodyPr rtlCol="0"/>
          <a:lstStyle/>
          <a:p>
            <a:pPr rtl="0"/>
            <a:r>
              <a:rPr lang="en-US" dirty="0"/>
              <a:t>24.06.2016</a:t>
            </a:r>
            <a:endParaRPr dirty="0"/>
          </a:p>
        </p:txBody>
      </p:sp>
      <p:sp>
        <p:nvSpPr>
          <p:cNvPr id="9" name="Номер слайда 8"/>
          <p:cNvSpPr>
            <a:spLocks noGrp="1"/>
          </p:cNvSpPr>
          <p:nvPr>
            <p:ph type="sldNum" sz="quarter" idx="12"/>
          </p:nvPr>
        </p:nvSpPr>
        <p:spPr/>
        <p:txBody>
          <a:bodyPr rtlCol="0"/>
          <a:lstStyle/>
          <a:p>
            <a:pPr rtl="0"/>
            <a:fld id="{E5FD5434-F838-4DD4-A17B-1CB1A1850DF4}" type="slidenum">
              <a:rPr/>
              <a:pPr rtl="0"/>
              <a:t>‹#›</a:t>
            </a:fld>
            <a:endParaRPr dirty="0"/>
          </a:p>
        </p:txBody>
      </p:sp>
    </p:spTree>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a:p>
        </p:txBody>
      </p:sp>
      <p:sp>
        <p:nvSpPr>
          <p:cNvPr id="4" name="Нижний колонтитул 3"/>
          <p:cNvSpPr>
            <a:spLocks noGrp="1"/>
          </p:cNvSpPr>
          <p:nvPr>
            <p:ph type="ftr" sz="quarter" idx="11"/>
          </p:nvPr>
        </p:nvSpPr>
        <p:spPr/>
        <p:txBody>
          <a:bodyPr rtlCol="0"/>
          <a:lstStyle/>
          <a:p>
            <a:pPr rtl="0"/>
            <a:endParaRPr dirty="0"/>
          </a:p>
        </p:txBody>
      </p:sp>
      <p:sp>
        <p:nvSpPr>
          <p:cNvPr id="3" name="Дата 2"/>
          <p:cNvSpPr>
            <a:spLocks noGrp="1"/>
          </p:cNvSpPr>
          <p:nvPr>
            <p:ph type="dt" sz="half" idx="10"/>
          </p:nvPr>
        </p:nvSpPr>
        <p:spPr/>
        <p:txBody>
          <a:bodyPr rtlCol="0"/>
          <a:lstStyle/>
          <a:p>
            <a:pPr rtl="0"/>
            <a:r>
              <a:rPr lang="en-US" dirty="0"/>
              <a:t>24.06.2016</a:t>
            </a:r>
            <a:endParaRPr dirty="0"/>
          </a:p>
        </p:txBody>
      </p:sp>
      <p:sp>
        <p:nvSpPr>
          <p:cNvPr id="5" name="Номер слайда 4"/>
          <p:cNvSpPr>
            <a:spLocks noGrp="1"/>
          </p:cNvSpPr>
          <p:nvPr>
            <p:ph type="sldNum" sz="quarter" idx="12"/>
          </p:nvPr>
        </p:nvSpPr>
        <p:spPr/>
        <p:txBody>
          <a:bodyPr rtlCol="0"/>
          <a:lstStyle/>
          <a:p>
            <a:pPr rtl="0"/>
            <a:fld id="{E5FD5434-F838-4DD4-A17B-1CB1A1850DF4}" type="slidenum">
              <a:rPr/>
              <a:pPr rtl="0"/>
              <a:t>‹#›</a:t>
            </a:fld>
            <a:endParaRPr dirty="0"/>
          </a:p>
        </p:txBody>
      </p:sp>
    </p:spTree>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1163" y="482600"/>
            <a:ext cx="3961368" cy="1422400"/>
          </a:xfrm>
        </p:spPr>
        <p:txBody>
          <a:bodyPr rtlCol="0" anchor="b">
            <a:noAutofit/>
          </a:bodyPr>
          <a:lstStyle>
            <a:lvl1pPr algn="l" rtl="0">
              <a:defRPr sz="3200" b="0"/>
            </a:lvl1pPr>
          </a:lstStyle>
          <a:p>
            <a:pPr rtl="0"/>
            <a:r>
              <a:rPr lang="ru-RU" smtClean="0"/>
              <a:t>Образец заголовка</a:t>
            </a:r>
            <a:endParaRPr/>
          </a:p>
        </p:txBody>
      </p:sp>
      <p:sp>
        <p:nvSpPr>
          <p:cNvPr id="20" name="Прямоугольник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dirty="0"/>
          </a:p>
        </p:txBody>
      </p:sp>
      <p:sp>
        <p:nvSpPr>
          <p:cNvPr id="3" name="Объект 2"/>
          <p:cNvSpPr>
            <a:spLocks noGrp="1"/>
          </p:cNvSpPr>
          <p:nvPr>
            <p:ph idx="1"/>
          </p:nvPr>
        </p:nvSpPr>
        <p:spPr bwMode="white">
          <a:xfrm>
            <a:off x="507868" y="482600"/>
            <a:ext cx="6602280" cy="5842001"/>
          </a:xfrm>
        </p:spPr>
        <p:txBody>
          <a:bodyPr rtlCol="0">
            <a:normAutofit/>
          </a:bodyPr>
          <a:lstStyle>
            <a:lvl1pPr algn="l" rtl="0">
              <a:defRPr sz="2800"/>
            </a:lvl1pPr>
            <a:lvl2pPr algn="l" rtl="0">
              <a:defRPr sz="2400"/>
            </a:lvl2pPr>
            <a:lvl3pPr algn="l" rtl="0">
              <a:defRPr sz="2000"/>
            </a:lvl3pPr>
            <a:lvl4pPr algn="l" rtl="0">
              <a:defRPr sz="1800"/>
            </a:lvl4pPr>
            <a:lvl5pPr algn="l" rtl="0">
              <a:defRPr sz="1600"/>
            </a:lvl5pPr>
            <a:lvl6pPr algn="l" rtl="0">
              <a:defRPr sz="1600"/>
            </a:lvl6pPr>
            <a:lvl7pPr algn="l" rtl="0">
              <a:defRPr sz="1600"/>
            </a:lvl7pPr>
            <a:lvl8pPr algn="l" rtl="0">
              <a:defRPr sz="1600"/>
            </a:lvl8pPr>
            <a:lvl9pPr algn="l" rtl="0">
              <a:defRPr sz="16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a:p>
        </p:txBody>
      </p:sp>
      <p:sp>
        <p:nvSpPr>
          <p:cNvPr id="4" name="Замещающий текст 3"/>
          <p:cNvSpPr>
            <a:spLocks noGrp="1"/>
          </p:cNvSpPr>
          <p:nvPr>
            <p:ph type="body" sz="half" idx="2"/>
          </p:nvPr>
        </p:nvSpPr>
        <p:spPr>
          <a:xfrm>
            <a:off x="7821163" y="2108200"/>
            <a:ext cx="3961368" cy="4267200"/>
          </a:xfrm>
        </p:spPr>
        <p:txBody>
          <a:bodyPr rtlCol="0" anchor="t" anchorCtr="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ru-RU" smtClean="0"/>
              <a:t>Образец текста</a:t>
            </a:r>
          </a:p>
        </p:txBody>
      </p:sp>
    </p:spTree>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Равнобедренный треугольник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dirty="0"/>
          </a:p>
        </p:txBody>
      </p:sp>
      <p:sp>
        <p:nvSpPr>
          <p:cNvPr id="2" name="Заголовок 1"/>
          <p:cNvSpPr>
            <a:spLocks noGrp="1"/>
          </p:cNvSpPr>
          <p:nvPr>
            <p:ph type="title"/>
          </p:nvPr>
        </p:nvSpPr>
        <p:spPr>
          <a:xfrm>
            <a:off x="6399133" y="1905000"/>
            <a:ext cx="5180251" cy="1727200"/>
          </a:xfrm>
        </p:spPr>
        <p:txBody>
          <a:bodyPr rtlCol="0" anchor="b" anchorCtr="0">
            <a:normAutofit/>
          </a:bodyPr>
          <a:lstStyle>
            <a:lvl1pPr algn="l" rtl="0">
              <a:defRPr sz="3200" b="0"/>
            </a:lvl1pPr>
          </a:lstStyle>
          <a:p>
            <a:pPr rtl="0"/>
            <a:r>
              <a:rPr lang="ru-RU" smtClean="0"/>
              <a:t>Образец заголовка</a:t>
            </a:r>
            <a:endParaRPr/>
          </a:p>
        </p:txBody>
      </p:sp>
      <p:sp>
        <p:nvSpPr>
          <p:cNvPr id="9" name="Прямоугольник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10;"/>
          <p:cNvSpPr>
            <a:spLocks noGrp="1"/>
          </p:cNvSpPr>
          <p:nvPr>
            <p:ph type="pic" idx="1"/>
          </p:nvPr>
        </p:nvSpPr>
        <p:spPr>
          <a:xfrm>
            <a:off x="507869" y="482601"/>
            <a:ext cx="5077859" cy="5862706"/>
          </a:xfrm>
          <a:noFill/>
          <a:ln w="9525">
            <a:noFill/>
            <a:miter lim="800000"/>
          </a:ln>
          <a:effectLst/>
        </p:spPr>
        <p:txBody>
          <a:bodyPr rtlCol="0">
            <a:normAutofit/>
          </a:bodyPr>
          <a:lstStyle>
            <a:lvl1pPr marL="0" indent="0" algn="ctr" rtl="0">
              <a:buNone/>
              <a:defRPr sz="27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ru-RU" dirty="0" smtClean="0"/>
              <a:t>Вставка рисунка</a:t>
            </a:r>
            <a:endParaRPr dirty="0"/>
          </a:p>
        </p:txBody>
      </p:sp>
      <p:sp>
        <p:nvSpPr>
          <p:cNvPr id="4" name="Замещающий текст 3"/>
          <p:cNvSpPr>
            <a:spLocks noGrp="1"/>
          </p:cNvSpPr>
          <p:nvPr>
            <p:ph type="body" sz="half" idx="2"/>
          </p:nvPr>
        </p:nvSpPr>
        <p:spPr>
          <a:xfrm>
            <a:off x="6399133" y="3733800"/>
            <a:ext cx="5180251" cy="1727200"/>
          </a:xfrm>
        </p:spPr>
        <p:txBody>
          <a:bodyPr rtlCol="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ru-RU" smtClean="0"/>
              <a:t>Образец текста</a:t>
            </a:r>
          </a:p>
        </p:txBody>
      </p:sp>
    </p:spTree>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полнитель заголовка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pPr rtl="0"/>
            <a:r>
              <a:rPr lang="ru"/>
              <a:t>Стиль образца заголовка</a:t>
            </a:r>
            <a:endParaRPr/>
          </a:p>
        </p:txBody>
      </p:sp>
      <p:sp>
        <p:nvSpPr>
          <p:cNvPr id="3" name="Замещающий текст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rtl="0"/>
            <a:r>
              <a:rPr lang="ru"/>
              <a:t>Образец текста</a:t>
            </a:r>
          </a:p>
          <a:p>
            <a:pPr lvl="1" rtl="0"/>
            <a:r>
              <a:rPr lang="ru"/>
              <a:t>Второй уровень</a:t>
            </a:r>
          </a:p>
          <a:p>
            <a:pPr lvl="2" rtl="0"/>
            <a:r>
              <a:rPr lang="ru"/>
              <a:t>Третий уровень</a:t>
            </a:r>
          </a:p>
          <a:p>
            <a:pPr lvl="3" rtl="0"/>
            <a:r>
              <a:rPr lang="ru"/>
              <a:t>Четвертый уровень</a:t>
            </a:r>
          </a:p>
          <a:p>
            <a:pPr lvl="4" rtl="0"/>
            <a:r>
              <a:rPr lang="ru"/>
              <a:t>Пятый уровень</a:t>
            </a:r>
            <a:endParaRPr/>
          </a:p>
        </p:txBody>
      </p:sp>
      <p:sp>
        <p:nvSpPr>
          <p:cNvPr id="5" name="Нижний колонтитул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rtl="0">
              <a:defRPr sz="1100">
                <a:solidFill>
                  <a:schemeClr val="tx1"/>
                </a:solidFill>
              </a:defRPr>
            </a:lvl1pPr>
          </a:lstStyle>
          <a:p>
            <a:pPr rtl="0"/>
            <a:endParaRPr dirty="0"/>
          </a:p>
        </p:txBody>
      </p:sp>
      <p:sp>
        <p:nvSpPr>
          <p:cNvPr id="4" name="Дата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l" rtl="0">
              <a:defRPr sz="1100">
                <a:solidFill>
                  <a:schemeClr val="tx1"/>
                </a:solidFill>
              </a:defRPr>
            </a:lvl1pPr>
          </a:lstStyle>
          <a:p>
            <a:pPr rtl="0"/>
            <a:r>
              <a:rPr lang="en-US" dirty="0"/>
              <a:t>24.06.2016</a:t>
            </a:r>
            <a:endParaRPr dirty="0"/>
          </a:p>
        </p:txBody>
      </p:sp>
      <p:sp>
        <p:nvSpPr>
          <p:cNvPr id="6" name="Номер слайда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l" rtl="0">
              <a:defRPr sz="1100">
                <a:solidFill>
                  <a:schemeClr val="tx1"/>
                </a:solidFill>
              </a:defRPr>
            </a:lvl1pPr>
          </a:lstStyle>
          <a:p>
            <a:pPr rtl="0"/>
            <a:fld id="{E5FD5434-F838-4DD4-A17B-1CB1A1850DF4}" type="slidenum">
              <a:rPr/>
              <a:pPr rtl="0"/>
              <a:t>‹#›</a:t>
            </a:fld>
            <a:endParaRPr dirty="0"/>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 id="2147483683" r:id="rId13"/>
    <p:sldLayoutId id="2147483684" r:id="rId14"/>
    <p:sldLayoutId id="2147483685" r:id="rId15"/>
    <p:sldLayoutId id="2147483686" r:id="rId16"/>
    <p:sldLayoutId id="2147483687" r:id="rId17"/>
  </p:sldLayoutIdLst>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 Id="rId5" Type="http://schemas.openxmlformats.org/officeDocument/2006/relationships/image" Target="../media/image45.jpeg"/><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xml"/><Relationship Id="rId5" Type="http://schemas.openxmlformats.org/officeDocument/2006/relationships/image" Target="../media/image49.jpeg"/><Relationship Id="rId4" Type="http://schemas.openxmlformats.org/officeDocument/2006/relationships/image" Target="../media/image48.jpeg"/></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4.xml"/><Relationship Id="rId4" Type="http://schemas.openxmlformats.org/officeDocument/2006/relationships/image" Target="../media/image71.jpeg"/></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 Id="rId5" Type="http://schemas.openxmlformats.org/officeDocument/2006/relationships/image" Target="../media/image111.jpeg"/><Relationship Id="rId4" Type="http://schemas.openxmlformats.org/officeDocument/2006/relationships/image" Target="../media/image110.jpeg"/></Relationships>
</file>

<file path=ppt/slides/_rels/slide7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oleObject" Target="../embeddings/_____Microsoft_Office_Excel_97-2003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88.xml.rels><?xml version="1.0" encoding="UTF-8" standalone="yes"?>
<Relationships xmlns="http://schemas.openxmlformats.org/package/2006/relationships"><Relationship Id="rId3" Type="http://schemas.openxmlformats.org/officeDocument/2006/relationships/oleObject" Target="../embeddings/_____Microsoft_Office_Excel_97-20032.xls"/><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89.xml.rels><?xml version="1.0" encoding="UTF-8" standalone="yes"?>
<Relationships xmlns="http://schemas.openxmlformats.org/package/2006/relationships"><Relationship Id="rId3" Type="http://schemas.openxmlformats.org/officeDocument/2006/relationships/oleObject" Target="../embeddings/_____Microsoft_Office_Excel_97-20033.xls"/><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89756" y="116632"/>
            <a:ext cx="11737304" cy="6710598"/>
          </a:xfrm>
        </p:spPr>
      </p:pic>
    </p:spTree>
    <p:extLst>
      <p:ext uri="{BB962C8B-B14F-4D97-AF65-F5344CB8AC3E}">
        <p14:creationId xmlns="" xmlns:p14="http://schemas.microsoft.com/office/powerpoint/2010/main" val="3585613764"/>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0"/>
          <p:cNvSpPr>
            <a:spLocks noGrp="1"/>
          </p:cNvSpPr>
          <p:nvPr>
            <p:ph type="title"/>
          </p:nvPr>
        </p:nvSpPr>
        <p:spPr>
          <a:xfrm>
            <a:off x="909836" y="188640"/>
            <a:ext cx="10360501" cy="1219200"/>
          </a:xfrm>
        </p:spPr>
        <p:txBody>
          <a:bodyPr/>
          <a:lstStyle/>
          <a:p>
            <a:pPr algn="ctr"/>
            <a:r>
              <a:rPr lang="uk-UA" dirty="0" smtClean="0">
                <a:latin typeface="municipal_lviv_106"/>
              </a:rPr>
              <a:t>В.Великого, 93а/1</a:t>
            </a:r>
            <a:endParaRPr lang="ru-RU" dirty="0" smtClean="0">
              <a:latin typeface="municipal_lviv_106"/>
            </a:endParaRPr>
          </a:p>
        </p:txBody>
      </p:sp>
      <p:pic>
        <p:nvPicPr>
          <p:cNvPr id="7" name="Содержимое 6" descr="93.jpg"/>
          <p:cNvPicPr>
            <a:picLocks noGrp="1" noChangeAspect="1"/>
          </p:cNvPicPr>
          <p:nvPr>
            <p:ph sz="half" idx="1"/>
          </p:nvPr>
        </p:nvPicPr>
        <p:blipFill>
          <a:blip r:embed="rId2" cstate="print"/>
          <a:stretch>
            <a:fillRect/>
          </a:stretch>
        </p:blipFill>
        <p:spPr>
          <a:xfrm>
            <a:off x="1726406" y="1628800"/>
            <a:ext cx="3352800" cy="4645000"/>
          </a:xfrm>
        </p:spPr>
      </p:pic>
      <p:pic>
        <p:nvPicPr>
          <p:cNvPr id="10" name="Содержимое 9" descr="931.jpg"/>
          <p:cNvPicPr>
            <a:picLocks noGrp="1" noChangeAspect="1"/>
          </p:cNvPicPr>
          <p:nvPr>
            <p:ph sz="half" idx="2"/>
          </p:nvPr>
        </p:nvPicPr>
        <p:blipFill>
          <a:blip r:embed="rId3" cstate="print"/>
          <a:stretch>
            <a:fillRect/>
          </a:stretch>
        </p:blipFill>
        <p:spPr>
          <a:xfrm>
            <a:off x="6382444" y="1803400"/>
            <a:ext cx="4079975" cy="4470400"/>
          </a:xfrm>
        </p:spPr>
      </p:pic>
    </p:spTree>
  </p:cSld>
  <p:clrMapOvr>
    <a:masterClrMapping/>
  </p:clrMapOvr>
  <p:transition spd="slow">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1870646" y="152400"/>
            <a:ext cx="9607164" cy="762000"/>
          </a:xfrm>
        </p:spPr>
        <p:txBody>
          <a:bodyPr>
            <a:normAutofit fontScale="90000"/>
          </a:bodyPr>
          <a:lstStyle/>
          <a:p>
            <a:pPr eaLnBrk="1" hangingPunct="1"/>
            <a:r>
              <a:rPr lang="uk-UA" sz="1800" b="1" i="1" smtClean="0">
                <a:solidFill>
                  <a:srgbClr val="0033CC"/>
                </a:solidFill>
                <a:latin typeface="municipal_lviv_106"/>
              </a:rPr>
              <a:t>Закон України “Про особливості здійснення права власності у багатоквартирному будинку”</a:t>
            </a:r>
            <a:r>
              <a:rPr lang="en-US" sz="1800" b="1" i="1" smtClean="0">
                <a:solidFill>
                  <a:srgbClr val="0033CC"/>
                </a:solidFill>
                <a:latin typeface="municipal_lviv_106"/>
              </a:rPr>
              <a:t> </a:t>
            </a:r>
            <a:r>
              <a:rPr lang="uk-UA" sz="1800" b="1" i="1" smtClean="0">
                <a:solidFill>
                  <a:srgbClr val="0033CC"/>
                </a:solidFill>
                <a:latin typeface="municipal_lviv_106"/>
              </a:rPr>
              <a:t>(№417-</a:t>
            </a:r>
            <a:r>
              <a:rPr lang="en-US" sz="1800" b="1" i="1" smtClean="0">
                <a:solidFill>
                  <a:srgbClr val="0033CC"/>
                </a:solidFill>
                <a:latin typeface="municipal_lviv_106"/>
              </a:rPr>
              <a:t>V</a:t>
            </a:r>
            <a:r>
              <a:rPr lang="uk-UA" sz="1800" b="1" i="1" smtClean="0">
                <a:solidFill>
                  <a:srgbClr val="0033CC"/>
                </a:solidFill>
                <a:latin typeface="municipal_lviv_106"/>
              </a:rPr>
              <a:t>ІІІ від 14.05.2015р.)</a:t>
            </a:r>
            <a:r>
              <a:rPr lang="en-US" sz="1800" b="1" i="1" smtClean="0">
                <a:solidFill>
                  <a:srgbClr val="0033CC"/>
                </a:solidFill>
                <a:latin typeface="municipal_lviv_106"/>
              </a:rPr>
              <a:t/>
            </a:r>
            <a:br>
              <a:rPr lang="en-US" sz="1800" b="1" i="1" smtClean="0">
                <a:solidFill>
                  <a:srgbClr val="0033CC"/>
                </a:solidFill>
                <a:latin typeface="municipal_lviv_106"/>
              </a:rPr>
            </a:br>
            <a:endParaRPr lang="ru-RU" sz="1800" b="1" i="1" smtClean="0">
              <a:solidFill>
                <a:srgbClr val="0033CC"/>
              </a:solidFill>
              <a:latin typeface="municipal_lviv_106"/>
            </a:endParaRPr>
          </a:p>
        </p:txBody>
      </p:sp>
      <p:sp>
        <p:nvSpPr>
          <p:cNvPr id="151555" name="Rectangle 3"/>
          <p:cNvSpPr>
            <a:spLocks noGrp="1" noChangeArrowheads="1"/>
          </p:cNvSpPr>
          <p:nvPr>
            <p:ph type="body" idx="1"/>
          </p:nvPr>
        </p:nvSpPr>
        <p:spPr>
          <a:xfrm>
            <a:off x="1870646" y="1066801"/>
            <a:ext cx="9530984" cy="4460875"/>
          </a:xfrm>
        </p:spPr>
        <p:txBody>
          <a:bodyPr/>
          <a:lstStyle/>
          <a:p>
            <a:pPr eaLnBrk="1" hangingPunct="1">
              <a:lnSpc>
                <a:spcPct val="80000"/>
              </a:lnSpc>
              <a:buFont typeface="Wingdings" pitchFamily="2" charset="2"/>
              <a:buNone/>
              <a:defRPr/>
            </a:pPr>
            <a:r>
              <a:rPr lang="en-US" sz="2000" dirty="0" smtClean="0"/>
              <a:t>   </a:t>
            </a:r>
            <a:r>
              <a:rPr lang="uk-UA" sz="2000" dirty="0" smtClean="0"/>
              <a:t>    </a:t>
            </a:r>
            <a:r>
              <a:rPr lang="uk-UA" sz="2000" b="1" i="1" dirty="0" smtClean="0"/>
              <a:t>Квартира в багатоквартирному будинку не може існувати без під’їзду, сходових клітин, даху (горища), фундаменту (підвалу), ліфту, електротехнічної системи, систем водопостачання, каналізації та опалення, які використовуються більш ніж одною квартирою. </a:t>
            </a:r>
          </a:p>
          <a:p>
            <a:pPr eaLnBrk="1" hangingPunct="1">
              <a:lnSpc>
                <a:spcPct val="80000"/>
              </a:lnSpc>
              <a:defRPr/>
            </a:pPr>
            <a:r>
              <a:rPr lang="uk-UA" sz="2000" dirty="0" smtClean="0"/>
              <a:t> Усе це називається неподільним та загальним майном,  яке перебуває в </a:t>
            </a:r>
            <a:r>
              <a:rPr lang="uk-UA" sz="2000" b="1" dirty="0" smtClean="0"/>
              <a:t>спільній </a:t>
            </a:r>
            <a:r>
              <a:rPr lang="en-US" sz="2000" b="1" dirty="0" smtClean="0"/>
              <a:t>c</a:t>
            </a:r>
            <a:r>
              <a:rPr lang="ru-RU" sz="2000" b="1" dirty="0" err="1" smtClean="0"/>
              <a:t>умісній</a:t>
            </a:r>
            <a:r>
              <a:rPr lang="ru-RU" sz="2000" b="1" dirty="0" smtClean="0"/>
              <a:t> </a:t>
            </a:r>
            <a:r>
              <a:rPr lang="uk-UA" sz="2000" b="1" dirty="0" smtClean="0"/>
              <a:t>власності фізичних або юридичних осіб.</a:t>
            </a:r>
          </a:p>
          <a:p>
            <a:pPr algn="just" eaLnBrk="1" hangingPunct="1">
              <a:lnSpc>
                <a:spcPct val="80000"/>
              </a:lnSpc>
              <a:defRPr/>
            </a:pPr>
            <a:r>
              <a:rPr lang="uk-UA" sz="2000" dirty="0" smtClean="0"/>
              <a:t>      Закон України </a:t>
            </a:r>
            <a:r>
              <a:rPr lang="uk-UA" sz="2000" b="1" i="1" u="sng" dirty="0" smtClean="0">
                <a:effectLst>
                  <a:outerShdw blurRad="38100" dist="38100" dir="2700000" algn="tl">
                    <a:srgbClr val="C0C0C0"/>
                  </a:outerShdw>
                </a:effectLst>
              </a:rPr>
              <a:t>№417 від 14.05.2015р.”Про особливості здійснення права власності у багатоквартирному </a:t>
            </a:r>
            <a:r>
              <a:rPr lang="uk-UA" sz="2000" b="1" i="1" u="sng" dirty="0" err="1" smtClean="0">
                <a:effectLst>
                  <a:outerShdw blurRad="38100" dist="38100" dir="2700000" algn="tl">
                    <a:srgbClr val="C0C0C0"/>
                  </a:outerShdw>
                </a:effectLst>
              </a:rPr>
              <a:t>будинку”</a:t>
            </a:r>
            <a:r>
              <a:rPr lang="uk-UA" sz="2000" dirty="0" smtClean="0"/>
              <a:t> у ст. 1 визначає:</a:t>
            </a:r>
          </a:p>
          <a:p>
            <a:pPr algn="just" eaLnBrk="1" hangingPunct="1">
              <a:lnSpc>
                <a:spcPct val="80000"/>
              </a:lnSpc>
              <a:defRPr/>
            </a:pPr>
            <a:r>
              <a:rPr lang="uk-UA" sz="2000" dirty="0" smtClean="0"/>
              <a:t>    - </a:t>
            </a:r>
            <a:r>
              <a:rPr lang="uk-UA" sz="2000" b="1" u="sng" dirty="0" smtClean="0"/>
              <a:t>співвласник багатоквартирного будинку</a:t>
            </a:r>
            <a:r>
              <a:rPr lang="uk-UA" sz="2000" b="1" dirty="0" smtClean="0"/>
              <a:t> – власник квартири</a:t>
            </a:r>
            <a:r>
              <a:rPr lang="uk-UA" sz="2000" dirty="0" smtClean="0"/>
              <a:t> або нежитлового приміщення;</a:t>
            </a:r>
          </a:p>
          <a:p>
            <a:pPr eaLnBrk="1" hangingPunct="1">
              <a:lnSpc>
                <a:spcPct val="80000"/>
              </a:lnSpc>
              <a:defRPr/>
            </a:pPr>
            <a:r>
              <a:rPr lang="uk-UA" sz="2000" dirty="0" smtClean="0"/>
              <a:t>	- </a:t>
            </a:r>
            <a:r>
              <a:rPr lang="uk-UA" sz="2000" b="1" u="sng" dirty="0" smtClean="0"/>
              <a:t>спільне майно б/</a:t>
            </a:r>
            <a:r>
              <a:rPr lang="uk-UA" sz="2000" b="1" u="sng" dirty="0" err="1" smtClean="0"/>
              <a:t>б</a:t>
            </a:r>
            <a:r>
              <a:rPr lang="uk-UA" sz="2000" b="1" dirty="0" smtClean="0"/>
              <a:t> – приміщення загального користування, несучі, огороджувальні конструкції будинку, механічне, електричне, сантехнічне</a:t>
            </a:r>
            <a:r>
              <a:rPr lang="uk-UA" sz="2000" dirty="0" smtClean="0"/>
              <a:t> та інше обладнання всередині або за межами будинку, яке обслуговує більше одного житлового або нежитлового приміщення…. </a:t>
            </a:r>
            <a:endParaRPr lang="ru-RU" sz="2000" dirty="0" smtClean="0"/>
          </a:p>
          <a:p>
            <a:pPr eaLnBrk="1" hangingPunct="1">
              <a:lnSpc>
                <a:spcPct val="80000"/>
              </a:lnSpc>
              <a:defRPr/>
            </a:pPr>
            <a:endParaRPr lang="ru-RU" sz="2000" dirty="0" smtClean="0"/>
          </a:p>
        </p:txBody>
      </p:sp>
    </p:spTree>
  </p:cSld>
  <p:clrMapOvr>
    <a:masterClrMapping/>
  </p:clrMapOvr>
  <p:transition spd="slow">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711015" y="0"/>
            <a:ext cx="10988988" cy="838200"/>
          </a:xfrm>
        </p:spPr>
        <p:txBody>
          <a:bodyPr/>
          <a:lstStyle/>
          <a:p>
            <a:pPr algn="ctr" eaLnBrk="1" hangingPunct="1"/>
            <a:r>
              <a:rPr lang="uk-UA" sz="3200" b="1" smtClean="0">
                <a:solidFill>
                  <a:srgbClr val="0033CC"/>
                </a:solidFill>
                <a:latin typeface="municipal_lviv_106"/>
              </a:rPr>
              <a:t>Форми управління</a:t>
            </a:r>
            <a:r>
              <a:rPr lang="uk-UA" sz="3200" smtClean="0">
                <a:solidFill>
                  <a:srgbClr val="0033CC"/>
                </a:solidFill>
                <a:latin typeface="municipal_lviv_106"/>
              </a:rPr>
              <a:t> б/б</a:t>
            </a:r>
            <a:endParaRPr lang="ru-RU" sz="3200" smtClean="0">
              <a:solidFill>
                <a:srgbClr val="0033CC"/>
              </a:solidFill>
              <a:latin typeface="municipal_lviv_106"/>
            </a:endParaRPr>
          </a:p>
        </p:txBody>
      </p:sp>
      <p:sp>
        <p:nvSpPr>
          <p:cNvPr id="121859" name="Rectangle 3"/>
          <p:cNvSpPr>
            <a:spLocks noGrp="1" noChangeArrowheads="1"/>
          </p:cNvSpPr>
          <p:nvPr>
            <p:ph type="body" idx="1"/>
          </p:nvPr>
        </p:nvSpPr>
        <p:spPr>
          <a:xfrm>
            <a:off x="1967988" y="914400"/>
            <a:ext cx="9611396" cy="4648200"/>
          </a:xfrm>
        </p:spPr>
        <p:txBody>
          <a:bodyPr/>
          <a:lstStyle/>
          <a:p>
            <a:pPr algn="ctr" eaLnBrk="1" hangingPunct="1">
              <a:lnSpc>
                <a:spcPct val="80000"/>
              </a:lnSpc>
            </a:pPr>
            <a:r>
              <a:rPr lang="uk-UA" sz="2400" smtClean="0">
                <a:latin typeface="municipal_lviv_106"/>
              </a:rPr>
              <a:t>       </a:t>
            </a:r>
            <a:r>
              <a:rPr lang="uk-UA" sz="2400" i="1" u="sng" smtClean="0">
                <a:latin typeface="municipal_lviv_106"/>
              </a:rPr>
              <a:t>Закон передбачає для мешканців три можливі форми управління б/б:</a:t>
            </a:r>
          </a:p>
          <a:p>
            <a:pPr algn="ctr" eaLnBrk="1" hangingPunct="1">
              <a:lnSpc>
                <a:spcPct val="80000"/>
              </a:lnSpc>
            </a:pPr>
            <a:endParaRPr lang="uk-UA" sz="2400" u="sng" smtClean="0">
              <a:latin typeface="municipal_lviv_106"/>
            </a:endParaRPr>
          </a:p>
          <a:p>
            <a:pPr eaLnBrk="1" hangingPunct="1">
              <a:lnSpc>
                <a:spcPct val="80000"/>
              </a:lnSpc>
            </a:pPr>
            <a:r>
              <a:rPr lang="uk-UA" sz="2000" b="1" u="sng" smtClean="0">
                <a:latin typeface="municipal_lviv_106"/>
              </a:rPr>
              <a:t>Більшість співвласників</a:t>
            </a:r>
            <a:r>
              <a:rPr lang="uk-UA" sz="2000" b="1" smtClean="0">
                <a:latin typeface="municipal_lviv_106"/>
              </a:rPr>
              <a:t> без створення  ОСББ (через</a:t>
            </a:r>
            <a:r>
              <a:rPr lang="en-US" sz="2000" b="1" smtClean="0">
                <a:latin typeface="municipal_lviv_106"/>
              </a:rPr>
              <a:t> </a:t>
            </a:r>
            <a:r>
              <a:rPr lang="uk-UA" sz="2000" b="1" smtClean="0">
                <a:latin typeface="municipal_lviv_106"/>
              </a:rPr>
              <a:t>збори) </a:t>
            </a:r>
            <a:r>
              <a:rPr lang="uk-UA" sz="2000" b="1" u="sng" smtClean="0">
                <a:latin typeface="municipal_lviv_106"/>
              </a:rPr>
              <a:t>обирають управителя</a:t>
            </a:r>
            <a:r>
              <a:rPr lang="uk-UA" sz="2000" b="1" smtClean="0">
                <a:latin typeface="municipal_lviv_106"/>
              </a:rPr>
              <a:t>;</a:t>
            </a:r>
          </a:p>
          <a:p>
            <a:pPr eaLnBrk="1" hangingPunct="1">
              <a:lnSpc>
                <a:spcPct val="80000"/>
              </a:lnSpc>
            </a:pPr>
            <a:endParaRPr lang="uk-UA" sz="2000" b="1" smtClean="0">
              <a:latin typeface="municipal_lviv_106"/>
            </a:endParaRPr>
          </a:p>
          <a:p>
            <a:pPr eaLnBrk="1" hangingPunct="1">
              <a:lnSpc>
                <a:spcPct val="80000"/>
              </a:lnSpc>
            </a:pPr>
            <a:r>
              <a:rPr lang="uk-UA" sz="2000" b="1" smtClean="0">
                <a:latin typeface="municipal_lviv_106"/>
              </a:rPr>
              <a:t>Якщо мешканці не обрали управителя самостійно, </a:t>
            </a:r>
            <a:r>
              <a:rPr lang="uk-UA" sz="2000" b="1" u="sng" smtClean="0">
                <a:latin typeface="municipal_lviv_106"/>
              </a:rPr>
              <a:t>міська рада призначить управителя;</a:t>
            </a:r>
            <a:r>
              <a:rPr lang="uk-UA" sz="2000" b="1" smtClean="0">
                <a:latin typeface="municipal_lviv_106"/>
              </a:rPr>
              <a:t>Об</a:t>
            </a:r>
            <a:r>
              <a:rPr lang="en-US" sz="2000" b="1" smtClean="0">
                <a:latin typeface="municipal_lviv_106"/>
              </a:rPr>
              <a:t>`</a:t>
            </a:r>
            <a:r>
              <a:rPr lang="uk-UA" sz="2000" b="1" smtClean="0">
                <a:latin typeface="municipal_lviv_106"/>
              </a:rPr>
              <a:t>єднання співвласників багатоквартирного будинку;</a:t>
            </a:r>
          </a:p>
          <a:p>
            <a:pPr eaLnBrk="1" hangingPunct="1">
              <a:lnSpc>
                <a:spcPct val="80000"/>
              </a:lnSpc>
            </a:pPr>
            <a:endParaRPr lang="uk-UA" sz="2000" b="1" smtClean="0">
              <a:latin typeface="municipal_lviv_106"/>
            </a:endParaRPr>
          </a:p>
          <a:p>
            <a:pPr eaLnBrk="1" hangingPunct="1">
              <a:lnSpc>
                <a:spcPct val="80000"/>
              </a:lnSpc>
            </a:pPr>
            <a:r>
              <a:rPr lang="uk-UA" sz="2000" b="1" u="sng" smtClean="0">
                <a:latin typeface="municipal_lviv_106"/>
              </a:rPr>
              <a:t>Малоквартирним будинки</a:t>
            </a:r>
            <a:r>
              <a:rPr lang="uk-UA" sz="2000" b="1" smtClean="0">
                <a:latin typeface="municipal_lviv_106"/>
              </a:rPr>
              <a:t> (2-10 квартир) доцільно обрати (через</a:t>
            </a:r>
            <a:r>
              <a:rPr lang="en-US" sz="2000" b="1" smtClean="0">
                <a:latin typeface="municipal_lviv_106"/>
              </a:rPr>
              <a:t> </a:t>
            </a:r>
            <a:r>
              <a:rPr lang="uk-UA" sz="2000" b="1" smtClean="0">
                <a:latin typeface="municipal_lviv_106"/>
              </a:rPr>
              <a:t>збори) </a:t>
            </a:r>
            <a:r>
              <a:rPr lang="uk-UA" sz="2000" b="1" u="sng" smtClean="0">
                <a:latin typeface="municipal_lviv_106"/>
              </a:rPr>
              <a:t>самостійне обслуговування</a:t>
            </a:r>
            <a:r>
              <a:rPr lang="uk-UA" sz="2000" b="1" smtClean="0">
                <a:latin typeface="municipal_lviv_106"/>
              </a:rPr>
              <a:t> будинку, без залучення управителя.</a:t>
            </a:r>
            <a:endParaRPr lang="ru-RU" sz="2000" b="1"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609441" y="274638"/>
            <a:ext cx="10969943" cy="639762"/>
          </a:xfrm>
        </p:spPr>
        <p:txBody>
          <a:bodyPr/>
          <a:lstStyle/>
          <a:p>
            <a:pPr algn="ctr" eaLnBrk="1" hangingPunct="1"/>
            <a:r>
              <a:rPr lang="uk-UA" sz="2800" b="1" smtClean="0">
                <a:solidFill>
                  <a:srgbClr val="0033CC"/>
                </a:solidFill>
                <a:latin typeface="municipal_lviv_106"/>
              </a:rPr>
              <a:t>Обрання управителя</a:t>
            </a:r>
            <a:endParaRPr lang="ru-RU" sz="2800" smtClean="0">
              <a:solidFill>
                <a:srgbClr val="0033CC"/>
              </a:solidFill>
              <a:latin typeface="municipal_lviv_106"/>
            </a:endParaRPr>
          </a:p>
        </p:txBody>
      </p:sp>
      <p:sp>
        <p:nvSpPr>
          <p:cNvPr id="122883" name="Rectangle 3"/>
          <p:cNvSpPr>
            <a:spLocks noGrp="1" noChangeArrowheads="1"/>
          </p:cNvSpPr>
          <p:nvPr>
            <p:ph type="body" idx="1"/>
          </p:nvPr>
        </p:nvSpPr>
        <p:spPr>
          <a:xfrm>
            <a:off x="1967988" y="914401"/>
            <a:ext cx="9611396" cy="5141913"/>
          </a:xfrm>
        </p:spPr>
        <p:txBody>
          <a:bodyPr/>
          <a:lstStyle/>
          <a:p>
            <a:pPr algn="ctr" eaLnBrk="1" hangingPunct="1">
              <a:lnSpc>
                <a:spcPct val="80000"/>
              </a:lnSpc>
              <a:buFont typeface="Wingdings" pitchFamily="2" charset="2"/>
              <a:buNone/>
            </a:pPr>
            <a:r>
              <a:rPr lang="uk-UA" smtClean="0">
                <a:latin typeface="municipal_lviv_106"/>
              </a:rPr>
              <a:t>   </a:t>
            </a:r>
            <a:r>
              <a:rPr lang="uk-UA" i="1" u="sng" smtClean="0">
                <a:latin typeface="municipal_lviv_106"/>
              </a:rPr>
              <a:t>Більшість співвласників без ОСББ (через збори)</a:t>
            </a:r>
          </a:p>
          <a:p>
            <a:pPr eaLnBrk="1" hangingPunct="1">
              <a:lnSpc>
                <a:spcPct val="80000"/>
              </a:lnSpc>
            </a:pPr>
            <a:endParaRPr lang="uk-UA" i="1" smtClean="0">
              <a:latin typeface="municipal_lviv_106"/>
            </a:endParaRPr>
          </a:p>
          <a:p>
            <a:pPr eaLnBrk="1" hangingPunct="1">
              <a:lnSpc>
                <a:spcPct val="80000"/>
              </a:lnSpc>
            </a:pPr>
            <a:r>
              <a:rPr lang="uk-UA" sz="2000" b="1" smtClean="0">
                <a:latin typeface="municipal_lviv_106"/>
              </a:rPr>
              <a:t>Рішення приймаються на загальних зборах співвласників. Для прийняття рішення достатньо більше 50% голосів пропорційно площі, що перебуває у власності;</a:t>
            </a:r>
          </a:p>
          <a:p>
            <a:pPr eaLnBrk="1" hangingPunct="1">
              <a:lnSpc>
                <a:spcPct val="80000"/>
              </a:lnSpc>
            </a:pPr>
            <a:r>
              <a:rPr lang="uk-UA" sz="2000" b="1" smtClean="0">
                <a:latin typeface="municipal_lviv_106"/>
              </a:rPr>
              <a:t>Загальні збори обирають представника (сусіда), який підписує договір з управителем від імені співвласників;</a:t>
            </a:r>
            <a:endParaRPr lang="en-US" sz="2000" b="1" smtClean="0">
              <a:latin typeface="municipal_lviv_106"/>
            </a:endParaRPr>
          </a:p>
          <a:p>
            <a:pPr eaLnBrk="1" hangingPunct="1">
              <a:lnSpc>
                <a:spcPct val="80000"/>
              </a:lnSpc>
            </a:pPr>
            <a:r>
              <a:rPr lang="uk-UA" sz="2000" b="1" smtClean="0">
                <a:latin typeface="municipal_lviv_106"/>
              </a:rPr>
              <a:t>Термін дії договору</a:t>
            </a:r>
            <a:r>
              <a:rPr lang="en-US" sz="2000" b="1" smtClean="0">
                <a:latin typeface="municipal_lviv_106"/>
              </a:rPr>
              <a:t> </a:t>
            </a:r>
            <a:r>
              <a:rPr lang="uk-UA" sz="2000" b="1" smtClean="0">
                <a:latin typeface="municipal_lviv_106"/>
              </a:rPr>
              <a:t>з управителем - 1 рік. Може бути автоматично продовжений на черговий однорічний строк.</a:t>
            </a:r>
          </a:p>
          <a:p>
            <a:pPr eaLnBrk="1" hangingPunct="1">
              <a:lnSpc>
                <a:spcPct val="80000"/>
              </a:lnSpc>
            </a:pPr>
            <a:r>
              <a:rPr lang="uk-UA" sz="2000" b="1" smtClean="0">
                <a:latin typeface="municipal_lviv_106"/>
              </a:rPr>
              <a:t>Рішення зборів обов</a:t>
            </a:r>
            <a:r>
              <a:rPr lang="en-US" sz="2000" b="1" smtClean="0">
                <a:latin typeface="municipal_lviv_106"/>
              </a:rPr>
              <a:t>`</a:t>
            </a:r>
            <a:r>
              <a:rPr lang="uk-UA" sz="2000" b="1" smtClean="0">
                <a:latin typeface="municipal_lviv_106"/>
              </a:rPr>
              <a:t>язкове для виконання усіма співвласниками, незалежно від того, чи голосували вони “за” чи “проти”;</a:t>
            </a:r>
          </a:p>
          <a:p>
            <a:pPr eaLnBrk="1" hangingPunct="1">
              <a:lnSpc>
                <a:spcPct val="80000"/>
              </a:lnSpc>
            </a:pPr>
            <a:r>
              <a:rPr lang="uk-UA" sz="2000" b="1" smtClean="0">
                <a:latin typeface="municipal_lviv_106"/>
              </a:rPr>
              <a:t> Збори співвласників можуть скликатися ініціативною групою (не менше 3-х співвласників</a:t>
            </a:r>
            <a:r>
              <a:rPr lang="en-US" sz="2000" b="1" smtClean="0">
                <a:latin typeface="municipal_lviv_106"/>
              </a:rPr>
              <a:t>)</a:t>
            </a:r>
            <a:r>
              <a:rPr lang="uk-UA" sz="2000" b="1" smtClean="0">
                <a:latin typeface="municipal_lviv_106"/>
              </a:rPr>
              <a:t> або управителем.</a:t>
            </a:r>
          </a:p>
          <a:p>
            <a:pPr eaLnBrk="1" hangingPunct="1">
              <a:lnSpc>
                <a:spcPct val="80000"/>
              </a:lnSpc>
            </a:pPr>
            <a:endParaRPr lang="ru-RU" sz="2000" b="1"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Заголовок 1"/>
          <p:cNvSpPr>
            <a:spLocks noGrp="1"/>
          </p:cNvSpPr>
          <p:nvPr>
            <p:ph type="title" idx="4294967295"/>
          </p:nvPr>
        </p:nvSpPr>
        <p:spPr>
          <a:xfrm>
            <a:off x="2539339" y="1"/>
            <a:ext cx="9025233" cy="1116013"/>
          </a:xfrm>
          <a:solidFill>
            <a:srgbClr val="CCCC00"/>
          </a:solidFill>
        </p:spPr>
        <p:txBody>
          <a:bodyPr/>
          <a:lstStyle/>
          <a:p>
            <a:pPr eaLnBrk="1" hangingPunct="1"/>
            <a:r>
              <a:rPr lang="uk-UA" sz="2100" b="1" smtClean="0">
                <a:solidFill>
                  <a:srgbClr val="000000"/>
                </a:solidFill>
                <a:latin typeface="municipal_lviv_106"/>
              </a:rPr>
              <a:t>Співвласники отримають право вибору без створення ОСББ</a:t>
            </a:r>
            <a:endParaRPr lang="ru-RU" sz="2100" b="1" smtClean="0">
              <a:solidFill>
                <a:srgbClr val="000000"/>
              </a:solidFill>
              <a:latin typeface="municipal_lviv_106"/>
            </a:endParaRPr>
          </a:p>
        </p:txBody>
      </p:sp>
      <p:sp>
        <p:nvSpPr>
          <p:cNvPr id="123907" name="Місце для вмісту 2"/>
          <p:cNvSpPr>
            <a:spLocks noGrp="1"/>
          </p:cNvSpPr>
          <p:nvPr>
            <p:ph idx="4294967295"/>
          </p:nvPr>
        </p:nvSpPr>
        <p:spPr/>
        <p:txBody>
          <a:bodyPr/>
          <a:lstStyle/>
          <a:p>
            <a:pPr eaLnBrk="1" hangingPunct="1"/>
            <a:endParaRPr lang="ru-RU" smtClean="0">
              <a:latin typeface="municipal_lviv_106"/>
            </a:endParaRPr>
          </a:p>
        </p:txBody>
      </p:sp>
      <p:pic>
        <p:nvPicPr>
          <p:cNvPr id="123908" name="Picture 2"/>
          <p:cNvPicPr>
            <a:picLocks noChangeAspect="1" noChangeArrowheads="1"/>
          </p:cNvPicPr>
          <p:nvPr/>
        </p:nvPicPr>
        <p:blipFill>
          <a:blip r:embed="rId2" cstate="print"/>
          <a:srcRect/>
          <a:stretch>
            <a:fillRect/>
          </a:stretch>
        </p:blipFill>
        <p:spPr bwMode="auto">
          <a:xfrm>
            <a:off x="406294" y="990601"/>
            <a:ext cx="11782531" cy="602932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osbb22"/>
          <p:cNvPicPr>
            <a:picLocks noGrp="1" noChangeAspect="1" noChangeArrowheads="1"/>
          </p:cNvPicPr>
          <p:nvPr>
            <p:ph type="body" idx="4294967295"/>
          </p:nvPr>
        </p:nvPicPr>
        <p:blipFill>
          <a:blip r:embed="rId2" cstate="print"/>
          <a:srcRect/>
          <a:stretch>
            <a:fillRect/>
          </a:stretch>
        </p:blipFill>
        <p:spPr>
          <a:xfrm>
            <a:off x="5688118" y="381000"/>
            <a:ext cx="5865872" cy="6019800"/>
          </a:xfrm>
        </p:spPr>
      </p:pic>
      <p:sp>
        <p:nvSpPr>
          <p:cNvPr id="124931" name="Rectangle 3"/>
          <p:cNvSpPr>
            <a:spLocks noChangeArrowheads="1"/>
          </p:cNvSpPr>
          <p:nvPr/>
        </p:nvSpPr>
        <p:spPr bwMode="auto">
          <a:xfrm flipH="1">
            <a:off x="1015736" y="1752601"/>
            <a:ext cx="4773956" cy="2803525"/>
          </a:xfrm>
          <a:prstGeom prst="rect">
            <a:avLst/>
          </a:prstGeom>
          <a:solidFill>
            <a:srgbClr val="EFFFD1"/>
          </a:solidFill>
          <a:ln w="19050">
            <a:solidFill>
              <a:srgbClr val="33CC33"/>
            </a:solidFill>
            <a:miter lim="800000"/>
            <a:headEnd/>
            <a:tailEnd/>
          </a:ln>
        </p:spPr>
        <p:txBody>
          <a:bodyPr wrap="none" anchor="ctr"/>
          <a:lstStyle/>
          <a:p>
            <a:endParaRPr lang="ru-RU" sz="3600">
              <a:solidFill>
                <a:schemeClr val="tx2"/>
              </a:solidFill>
            </a:endParaRPr>
          </a:p>
        </p:txBody>
      </p:sp>
      <p:pic>
        <p:nvPicPr>
          <p:cNvPr id="124932" name="Picture 5" descr="Картинки по запросу картинки домик под зонтиком"/>
          <p:cNvPicPr>
            <a:picLocks noChangeAspect="1" noChangeArrowheads="1"/>
          </p:cNvPicPr>
          <p:nvPr/>
        </p:nvPicPr>
        <p:blipFill>
          <a:blip r:embed="rId3" cstate="print"/>
          <a:srcRect/>
          <a:stretch>
            <a:fillRect/>
          </a:stretch>
        </p:blipFill>
        <p:spPr bwMode="auto">
          <a:xfrm>
            <a:off x="1967988" y="1778000"/>
            <a:ext cx="3239773" cy="2143125"/>
          </a:xfrm>
          <a:prstGeom prst="rect">
            <a:avLst/>
          </a:prstGeom>
          <a:noFill/>
          <a:ln w="9525">
            <a:noFill/>
            <a:miter lim="800000"/>
            <a:headEnd/>
            <a:tailEnd/>
          </a:ln>
        </p:spPr>
      </p:pic>
      <p:sp>
        <p:nvSpPr>
          <p:cNvPr id="124933" name="Text Box 6"/>
          <p:cNvSpPr txBox="1">
            <a:spLocks noChangeArrowheads="1"/>
          </p:cNvSpPr>
          <p:nvPr/>
        </p:nvSpPr>
        <p:spPr bwMode="auto">
          <a:xfrm>
            <a:off x="2255780" y="381000"/>
            <a:ext cx="4702009" cy="707886"/>
          </a:xfrm>
          <a:prstGeom prst="rect">
            <a:avLst/>
          </a:prstGeom>
          <a:noFill/>
          <a:ln w="9525">
            <a:noFill/>
            <a:miter lim="800000"/>
            <a:headEnd/>
            <a:tailEnd/>
          </a:ln>
        </p:spPr>
        <p:txBody>
          <a:bodyPr>
            <a:spAutoFit/>
          </a:bodyPr>
          <a:lstStyle/>
          <a:p>
            <a:pPr>
              <a:spcBef>
                <a:spcPct val="50000"/>
              </a:spcBef>
            </a:pPr>
            <a:r>
              <a:rPr lang="uk-UA" sz="2000"/>
              <a:t>СХЕМА ФУНКЦІОНУВАННЯ</a:t>
            </a:r>
            <a:br>
              <a:rPr lang="uk-UA" sz="2000"/>
            </a:br>
            <a:r>
              <a:rPr lang="uk-UA" sz="2000"/>
              <a:t>ОСББ</a:t>
            </a:r>
            <a:endParaRPr lang="ru-RU" sz="2000"/>
          </a:p>
        </p:txBody>
      </p:sp>
      <p:sp>
        <p:nvSpPr>
          <p:cNvPr id="124934" name="Text Box 7"/>
          <p:cNvSpPr txBox="1">
            <a:spLocks noChangeArrowheads="1"/>
          </p:cNvSpPr>
          <p:nvPr/>
        </p:nvSpPr>
        <p:spPr bwMode="auto">
          <a:xfrm>
            <a:off x="4270322" y="2708276"/>
            <a:ext cx="937440" cy="461665"/>
          </a:xfrm>
          <a:prstGeom prst="rect">
            <a:avLst/>
          </a:prstGeom>
          <a:noFill/>
          <a:ln w="9525">
            <a:noFill/>
            <a:miter lim="800000"/>
            <a:headEnd/>
            <a:tailEnd/>
          </a:ln>
        </p:spPr>
        <p:txBody>
          <a:bodyPr>
            <a:spAutoFit/>
          </a:bodyPr>
          <a:lstStyle/>
          <a:p>
            <a:pPr>
              <a:spcBef>
                <a:spcPct val="50000"/>
              </a:spcBef>
            </a:pPr>
            <a:endParaRPr lang="ru-RU"/>
          </a:p>
        </p:txBody>
      </p:sp>
      <p:sp>
        <p:nvSpPr>
          <p:cNvPr id="124935" name="Text Box 8"/>
          <p:cNvSpPr txBox="1">
            <a:spLocks noChangeArrowheads="1"/>
          </p:cNvSpPr>
          <p:nvPr/>
        </p:nvSpPr>
        <p:spPr bwMode="auto">
          <a:xfrm>
            <a:off x="3023930" y="3736976"/>
            <a:ext cx="2014542" cy="461665"/>
          </a:xfrm>
          <a:prstGeom prst="rect">
            <a:avLst/>
          </a:prstGeom>
          <a:noFill/>
          <a:ln w="9525">
            <a:noFill/>
            <a:miter lim="800000"/>
            <a:headEnd/>
            <a:tailEnd/>
          </a:ln>
        </p:spPr>
        <p:txBody>
          <a:bodyPr>
            <a:spAutoFit/>
          </a:bodyPr>
          <a:lstStyle/>
          <a:p>
            <a:pPr>
              <a:spcBef>
                <a:spcPct val="50000"/>
              </a:spcBef>
            </a:pPr>
            <a:r>
              <a:rPr lang="uk-UA" b="1">
                <a:solidFill>
                  <a:srgbClr val="CC9900"/>
                </a:solidFill>
              </a:rPr>
              <a:t>   ОСББ</a:t>
            </a:r>
            <a:endParaRPr lang="ru-RU" b="1">
              <a:solidFill>
                <a:srgbClr val="CC9900"/>
              </a:solidFill>
            </a:endParaRPr>
          </a:p>
        </p:txBody>
      </p:sp>
    </p:spTree>
  </p:cSld>
  <p:clrMapOvr>
    <a:masterClrMapping/>
  </p:clrMapOvr>
  <p:transition spd="slow">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8"/>
          <p:cNvSpPr>
            <a:spLocks noGrp="1"/>
          </p:cNvSpPr>
          <p:nvPr>
            <p:ph type="title"/>
          </p:nvPr>
        </p:nvSpPr>
        <p:spPr>
          <a:xfrm>
            <a:off x="1855834" y="-28575"/>
            <a:ext cx="10332991" cy="1417638"/>
          </a:xfrm>
          <a:gradFill rotWithShape="1">
            <a:gsLst>
              <a:gs pos="0">
                <a:srgbClr val="85A7D1"/>
              </a:gs>
              <a:gs pos="100000">
                <a:schemeClr val="bg1"/>
              </a:gs>
            </a:gsLst>
            <a:lin ang="5400000" scaled="1"/>
          </a:gradFill>
        </p:spPr>
        <p:txBody>
          <a:bodyPr/>
          <a:lstStyle/>
          <a:p>
            <a:pPr algn="ctr"/>
            <a:r>
              <a:rPr lang="uk-UA" b="1" smtClean="0">
                <a:latin typeface="municipal_lviv_106"/>
              </a:rPr>
              <a:t>Львівське комунальне         </a:t>
            </a:r>
            <a:r>
              <a:rPr lang="pl-PL" b="1" smtClean="0">
                <a:latin typeface="municipal_lviv_106"/>
              </a:rPr>
              <a:t>     </a:t>
            </a:r>
            <a:r>
              <a:rPr lang="uk-UA" b="1" smtClean="0">
                <a:latin typeface="municipal_lviv_106"/>
              </a:rPr>
              <a:t>підприємство Південне</a:t>
            </a:r>
            <a:br>
              <a:rPr lang="uk-UA" b="1" smtClean="0">
                <a:latin typeface="municipal_lviv_106"/>
              </a:rPr>
            </a:br>
            <a:r>
              <a:rPr lang="uk-UA" sz="1600" b="1" smtClean="0">
                <a:latin typeface="municipal_lviv_106"/>
              </a:rPr>
              <a:t>(м. Львів,   вул. Кульпарківська, 131  тел.(032)</a:t>
            </a:r>
            <a:r>
              <a:rPr lang="en-US" sz="1600" b="1" smtClean="0">
                <a:latin typeface="municipal_lviv_106"/>
              </a:rPr>
              <a:t> </a:t>
            </a:r>
            <a:r>
              <a:rPr lang="uk-UA" sz="1600" b="1" smtClean="0">
                <a:latin typeface="municipal_lviv_106"/>
              </a:rPr>
              <a:t>263-33-70</a:t>
            </a:r>
          </a:p>
        </p:txBody>
      </p:sp>
      <p:sp>
        <p:nvSpPr>
          <p:cNvPr id="125955" name="Rectangle 9"/>
          <p:cNvSpPr>
            <a:spLocks noGrp="1"/>
          </p:cNvSpPr>
          <p:nvPr>
            <p:ph type="body" sz="half" idx="1"/>
          </p:nvPr>
        </p:nvSpPr>
        <p:spPr>
          <a:xfrm>
            <a:off x="7416985" y="2239964"/>
            <a:ext cx="4771840" cy="4618037"/>
          </a:xfrm>
          <a:gradFill rotWithShape="1">
            <a:gsLst>
              <a:gs pos="0">
                <a:srgbClr val="366FB4">
                  <a:alpha val="62000"/>
                </a:srgbClr>
              </a:gs>
              <a:gs pos="100000">
                <a:schemeClr val="bg1">
                  <a:alpha val="60001"/>
                </a:schemeClr>
              </a:gs>
            </a:gsLst>
            <a:path path="rect">
              <a:fillToRect l="100000" t="100000"/>
            </a:path>
          </a:gradFill>
        </p:spPr>
        <p:txBody>
          <a:bodyPr/>
          <a:lstStyle/>
          <a:p>
            <a:r>
              <a:rPr lang="uk-UA" sz="2000" b="1" smtClean="0">
                <a:latin typeface="municipal_lviv_106"/>
              </a:rPr>
              <a:t>Директор – </a:t>
            </a:r>
          </a:p>
          <a:p>
            <a:pPr>
              <a:buFont typeface="Wingdings 3" pitchFamily="18" charset="2"/>
              <a:buNone/>
            </a:pPr>
            <a:r>
              <a:rPr lang="uk-UA" sz="2000" b="1" smtClean="0">
                <a:latin typeface="municipal_lviv_106"/>
              </a:rPr>
              <a:t>Крюкова Романа Миронівна </a:t>
            </a:r>
          </a:p>
          <a:p>
            <a:endParaRPr lang="uk-UA" sz="1800" b="1" smtClean="0">
              <a:latin typeface="municipal_lviv_106"/>
            </a:endParaRPr>
          </a:p>
          <a:p>
            <a:pPr>
              <a:buFont typeface="Wingdings 3" pitchFamily="18" charset="2"/>
              <a:buNone/>
            </a:pPr>
            <a:r>
              <a:rPr lang="uk-UA" sz="1800" b="1" smtClean="0">
                <a:latin typeface="municipal_lviv_106"/>
              </a:rPr>
              <a:t>     </a:t>
            </a:r>
            <a:r>
              <a:rPr lang="uk-UA" sz="1800" b="1" u="sng" smtClean="0">
                <a:latin typeface="municipal_lviv_106"/>
              </a:rPr>
              <a:t>Графік роботи ЛКП</a:t>
            </a:r>
          </a:p>
          <a:p>
            <a:endParaRPr lang="uk-UA" sz="1800" b="1" u="sng" smtClean="0">
              <a:latin typeface="municipal_lviv_106"/>
            </a:endParaRPr>
          </a:p>
          <a:p>
            <a:r>
              <a:rPr lang="uk-UA" sz="1800" b="1" smtClean="0">
                <a:latin typeface="municipal_lviv_106"/>
              </a:rPr>
              <a:t>понеділок, четвер   8.00-19.00</a:t>
            </a:r>
          </a:p>
          <a:p>
            <a:r>
              <a:rPr lang="uk-UA" sz="1800" b="1" smtClean="0">
                <a:latin typeface="municipal_lviv_106"/>
              </a:rPr>
              <a:t>вівторок, середа     </a:t>
            </a:r>
          </a:p>
          <a:p>
            <a:pPr>
              <a:buFont typeface="Wingdings 3" pitchFamily="18" charset="2"/>
              <a:buNone/>
            </a:pPr>
            <a:r>
              <a:rPr lang="uk-UA" sz="1800" b="1" smtClean="0">
                <a:latin typeface="municipal_lviv_106"/>
              </a:rPr>
              <a:t>      8.00-17.00</a:t>
            </a:r>
          </a:p>
          <a:p>
            <a:r>
              <a:rPr lang="uk-UA" sz="1800" b="1" smtClean="0">
                <a:latin typeface="municipal_lviv_106"/>
              </a:rPr>
              <a:t>п’ятниця                    8.00-16.00</a:t>
            </a:r>
          </a:p>
          <a:p>
            <a:r>
              <a:rPr lang="uk-UA" sz="1800" b="1" smtClean="0">
                <a:latin typeface="municipal_lviv_106"/>
              </a:rPr>
              <a:t>перерва                    12.00-13.00</a:t>
            </a:r>
          </a:p>
          <a:p>
            <a:pPr>
              <a:buFont typeface="Wingdings 3" pitchFamily="18" charset="2"/>
              <a:buNone/>
            </a:pPr>
            <a:endParaRPr lang="uk-UA" sz="1800" smtClean="0">
              <a:latin typeface="municipal_lviv_106"/>
            </a:endParaRPr>
          </a:p>
          <a:p>
            <a:pPr>
              <a:buFont typeface="Wingdings 3" pitchFamily="18" charset="2"/>
              <a:buNone/>
            </a:pPr>
            <a:endParaRPr lang="uk-UA" sz="1800" smtClean="0">
              <a:latin typeface="municipal_lviv_106"/>
            </a:endParaRPr>
          </a:p>
          <a:p>
            <a:pPr>
              <a:buFont typeface="Wingdings 3" pitchFamily="18" charset="2"/>
              <a:buNone/>
            </a:pPr>
            <a:endParaRPr lang="uk-UA" sz="1800" smtClean="0">
              <a:latin typeface="municipal_lviv_106"/>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2831363" y="1628775"/>
            <a:ext cx="9025233" cy="1143000"/>
          </a:xfrm>
        </p:spPr>
        <p:txBody>
          <a:bodyPr>
            <a:normAutofit fontScale="90000"/>
          </a:bodyPr>
          <a:lstStyle/>
          <a:p>
            <a:pPr algn="ctr">
              <a:defRPr/>
            </a:pPr>
            <a:r>
              <a:rPr lang="uk-UA" dirty="0" smtClean="0">
                <a:latin typeface="municipal_lviv_106"/>
              </a:rPr>
              <a:t/>
            </a:r>
            <a:br>
              <a:rPr lang="uk-UA" dirty="0" smtClean="0">
                <a:latin typeface="municipal_lviv_106"/>
              </a:rPr>
            </a:br>
            <a:r>
              <a:rPr lang="uk-UA" dirty="0" smtClean="0">
                <a:latin typeface="municipal_lviv_106"/>
              </a:rPr>
              <a:t/>
            </a:r>
            <a:br>
              <a:rPr lang="uk-UA" dirty="0" smtClean="0">
                <a:latin typeface="municipal_lviv_106"/>
              </a:rPr>
            </a:br>
            <a:r>
              <a:rPr lang="uk-UA" sz="3600" b="1" dirty="0" smtClean="0">
                <a:effectLst>
                  <a:outerShdw blurRad="38100" dist="38100" dir="2700000" algn="tl">
                    <a:srgbClr val="000000">
                      <a:alpha val="43137"/>
                    </a:srgbClr>
                  </a:outerShdw>
                </a:effectLst>
                <a:latin typeface="municipal_lviv_106"/>
              </a:rPr>
              <a:t>Дякую за увагу</a:t>
            </a:r>
            <a:endParaRPr lang="ru-RU" sz="3600" b="1" dirty="0" smtClean="0">
              <a:effectLst>
                <a:outerShdw blurRad="38100" dist="38100" dir="2700000" algn="tl">
                  <a:srgbClr val="000000">
                    <a:alpha val="43137"/>
                  </a:srgbClr>
                </a:outerShdw>
              </a:effectLst>
              <a:latin typeface="municipal_lviv_106"/>
            </a:endParaRPr>
          </a:p>
        </p:txBody>
      </p:sp>
      <p:sp>
        <p:nvSpPr>
          <p:cNvPr id="126979" name="Объект 1"/>
          <p:cNvSpPr>
            <a:spLocks noGrp="1"/>
          </p:cNvSpPr>
          <p:nvPr>
            <p:ph idx="1"/>
          </p:nvPr>
        </p:nvSpPr>
        <p:spPr/>
        <p:txBody>
          <a:bodyPr/>
          <a:lstStyle/>
          <a:p>
            <a:endParaRPr lang="ru-RU"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0"/>
          <p:cNvSpPr>
            <a:spLocks noGrp="1"/>
          </p:cNvSpPr>
          <p:nvPr>
            <p:ph type="title"/>
          </p:nvPr>
        </p:nvSpPr>
        <p:spPr>
          <a:xfrm>
            <a:off x="909836" y="188640"/>
            <a:ext cx="10360501" cy="1219200"/>
          </a:xfrm>
        </p:spPr>
        <p:txBody>
          <a:bodyPr/>
          <a:lstStyle/>
          <a:p>
            <a:pPr algn="ctr"/>
            <a:r>
              <a:rPr lang="uk-UA" dirty="0" smtClean="0">
                <a:latin typeface="municipal_lviv_106"/>
              </a:rPr>
              <a:t>В.Симоненка, </a:t>
            </a:r>
            <a:r>
              <a:rPr lang="uk-UA" dirty="0" smtClean="0">
                <a:latin typeface="municipal_lviv_106"/>
              </a:rPr>
              <a:t>20/</a:t>
            </a:r>
            <a:r>
              <a:rPr lang="en-US" dirty="0" smtClean="0">
                <a:latin typeface="municipal_lviv_106"/>
              </a:rPr>
              <a:t>2</a:t>
            </a:r>
            <a:r>
              <a:rPr lang="uk-UA" dirty="0" smtClean="0">
                <a:latin typeface="municipal_lviv_106"/>
              </a:rPr>
              <a:t>п</a:t>
            </a:r>
            <a:endParaRPr lang="ru-RU" dirty="0" smtClean="0">
              <a:latin typeface="municipal_lviv_106"/>
            </a:endParaRPr>
          </a:p>
        </p:txBody>
      </p:sp>
      <p:pic>
        <p:nvPicPr>
          <p:cNvPr id="7" name="Содержимое 6" descr="20  2.jpg"/>
          <p:cNvPicPr>
            <a:picLocks noGrp="1" noChangeAspect="1"/>
          </p:cNvPicPr>
          <p:nvPr>
            <p:ph sz="half" idx="1"/>
          </p:nvPr>
        </p:nvPicPr>
        <p:blipFill>
          <a:blip r:embed="rId2" cstate="print"/>
          <a:stretch>
            <a:fillRect/>
          </a:stretch>
        </p:blipFill>
        <p:spPr>
          <a:xfrm>
            <a:off x="2734518" y="1412776"/>
            <a:ext cx="6888286" cy="4861024"/>
          </a:xfrm>
        </p:spPr>
      </p:pic>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0"/>
          <p:cNvSpPr>
            <a:spLocks noGrp="1"/>
          </p:cNvSpPr>
          <p:nvPr>
            <p:ph type="title"/>
          </p:nvPr>
        </p:nvSpPr>
        <p:spPr>
          <a:xfrm>
            <a:off x="909836" y="188640"/>
            <a:ext cx="10360501" cy="1219200"/>
          </a:xfrm>
        </p:spPr>
        <p:txBody>
          <a:bodyPr/>
          <a:lstStyle/>
          <a:p>
            <a:pPr algn="ctr"/>
            <a:r>
              <a:rPr lang="uk-UA" dirty="0" smtClean="0">
                <a:latin typeface="municipal_lviv_106"/>
              </a:rPr>
              <a:t>Наукова, 106/6 </a:t>
            </a:r>
            <a:endParaRPr lang="ru-RU" dirty="0" smtClean="0">
              <a:latin typeface="municipal_lviv_106"/>
            </a:endParaRPr>
          </a:p>
        </p:txBody>
      </p:sp>
      <p:pic>
        <p:nvPicPr>
          <p:cNvPr id="10" name="Содержимое 9" descr="1066.jpg"/>
          <p:cNvPicPr>
            <a:picLocks noGrp="1" noChangeAspect="1"/>
          </p:cNvPicPr>
          <p:nvPr>
            <p:ph sz="half" idx="1"/>
          </p:nvPr>
        </p:nvPicPr>
        <p:blipFill>
          <a:blip r:embed="rId2" cstate="print"/>
          <a:stretch>
            <a:fillRect/>
          </a:stretch>
        </p:blipFill>
        <p:spPr>
          <a:xfrm>
            <a:off x="3526606" y="1484784"/>
            <a:ext cx="4728046" cy="4470400"/>
          </a:xfrm>
        </p:spPr>
      </p:pic>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p:nvPr>
        </p:nvSpPr>
        <p:spPr>
          <a:xfrm>
            <a:off x="2831363" y="188913"/>
            <a:ext cx="9025233" cy="1079500"/>
          </a:xfrm>
        </p:spPr>
        <p:txBody>
          <a:bodyPr>
            <a:normAutofit fontScale="90000"/>
          </a:bodyPr>
          <a:lstStyle/>
          <a:p>
            <a:pPr algn="ctr">
              <a:defRPr/>
            </a:pPr>
            <a:r>
              <a:rPr lang="uk-UA" sz="4600" b="1" dirty="0" smtClean="0">
                <a:latin typeface="municipal_lviv_106"/>
              </a:rPr>
              <a:t> </a:t>
            </a:r>
            <a:br>
              <a:rPr lang="uk-UA" sz="4600" b="1" dirty="0" smtClean="0">
                <a:latin typeface="municipal_lviv_106"/>
              </a:rPr>
            </a:br>
            <a:r>
              <a:rPr lang="uk-UA" sz="4600" b="1" dirty="0" smtClean="0">
                <a:latin typeface="municipal_lviv_106"/>
              </a:rPr>
              <a:t/>
            </a:r>
            <a:br>
              <a:rPr lang="uk-UA" sz="4600" b="1" dirty="0" smtClean="0">
                <a:latin typeface="municipal_lviv_106"/>
              </a:rPr>
            </a:br>
            <a:r>
              <a:rPr lang="uk-UA" sz="4600" b="1" dirty="0" smtClean="0">
                <a:latin typeface="municipal_lviv_106"/>
              </a:rPr>
              <a:t/>
            </a:r>
            <a:br>
              <a:rPr lang="uk-UA" sz="4600" b="1" dirty="0" smtClean="0">
                <a:latin typeface="municipal_lviv_106"/>
              </a:rPr>
            </a:br>
            <a:r>
              <a:rPr lang="uk-UA" sz="4600" b="1" dirty="0" smtClean="0">
                <a:latin typeface="municipal_lviv_106"/>
              </a:rPr>
              <a:t/>
            </a:r>
            <a:br>
              <a:rPr lang="uk-UA" sz="4600" b="1" dirty="0" smtClean="0">
                <a:latin typeface="municipal_lviv_106"/>
              </a:rPr>
            </a:br>
            <a:r>
              <a:rPr lang="uk-UA" sz="4600" b="1" dirty="0" smtClean="0">
                <a:latin typeface="municipal_lviv_106"/>
              </a:rPr>
              <a:t/>
            </a:r>
            <a:br>
              <a:rPr lang="uk-UA" sz="4600" b="1" dirty="0" smtClean="0">
                <a:latin typeface="municipal_lviv_106"/>
              </a:rPr>
            </a:br>
            <a:r>
              <a:rPr lang="uk-UA" sz="3600" b="1" i="1" dirty="0" smtClean="0">
                <a:effectLst>
                  <a:outerShdw blurRad="38100" dist="38100" dir="2700000" algn="tl">
                    <a:srgbClr val="C0C0C0"/>
                  </a:outerShdw>
                </a:effectLst>
                <a:latin typeface="municipal_lviv_106"/>
              </a:rPr>
              <a:t>Відремонтовано    </a:t>
            </a:r>
            <a:r>
              <a:rPr lang="uk-UA" sz="3600" b="1" i="1" dirty="0" smtClean="0">
                <a:effectLst>
                  <a:outerShdw blurRad="38100" dist="38100" dir="2700000" algn="tl">
                    <a:srgbClr val="C0C0C0"/>
                  </a:outerShdw>
                </a:effectLst>
                <a:latin typeface="municipal_lviv_106"/>
              </a:rPr>
              <a:t>сходові клітки </a:t>
            </a:r>
            <a:r>
              <a:rPr lang="uk-UA" sz="3600" b="1" i="1" dirty="0" smtClean="0">
                <a:effectLst>
                  <a:outerShdw blurRad="38100" dist="38100" dir="2700000" algn="tl">
                    <a:srgbClr val="C0C0C0"/>
                  </a:outerShdw>
                </a:effectLst>
                <a:latin typeface="municipal_lviv_106"/>
              </a:rPr>
              <a:t>(47шт)</a:t>
            </a:r>
            <a:endParaRPr lang="uk-UA" sz="4600" b="1" dirty="0" smtClean="0">
              <a:latin typeface="municipal_lviv_106"/>
            </a:endParaRPr>
          </a:p>
        </p:txBody>
      </p:sp>
      <p:sp>
        <p:nvSpPr>
          <p:cNvPr id="15363" name="Объект 2"/>
          <p:cNvSpPr>
            <a:spLocks noGrp="1"/>
          </p:cNvSpPr>
          <p:nvPr>
            <p:ph idx="4294967295"/>
          </p:nvPr>
        </p:nvSpPr>
        <p:spPr>
          <a:xfrm>
            <a:off x="2831363" y="1268414"/>
            <a:ext cx="9025233" cy="5329237"/>
          </a:xfrm>
        </p:spPr>
        <p:txBody>
          <a:bodyPr>
            <a:normAutofit fontScale="92500" lnSpcReduction="20000"/>
          </a:bodyPr>
          <a:lstStyle/>
          <a:p>
            <a:pPr>
              <a:defRPr/>
            </a:pPr>
            <a:r>
              <a:rPr lang="ru-RU" sz="2000" dirty="0" smtClean="0"/>
              <a:t>Кульпарківська,133/1 </a:t>
            </a:r>
            <a:endParaRPr lang="ru-RU" sz="2000" dirty="0" smtClean="0"/>
          </a:p>
          <a:p>
            <a:pPr>
              <a:defRPr/>
            </a:pPr>
            <a:r>
              <a:rPr lang="ru-RU" sz="2000" dirty="0" smtClean="0"/>
              <a:t>В.Великого,71/5 </a:t>
            </a:r>
          </a:p>
          <a:p>
            <a:pPr>
              <a:defRPr/>
            </a:pPr>
            <a:r>
              <a:rPr lang="ru-RU" sz="2000" dirty="0" smtClean="0"/>
              <a:t>В.Великого,91/5</a:t>
            </a:r>
          </a:p>
          <a:p>
            <a:pPr>
              <a:defRPr/>
            </a:pPr>
            <a:r>
              <a:rPr lang="ru-RU" sz="2000" dirty="0" smtClean="0"/>
              <a:t> </a:t>
            </a:r>
            <a:r>
              <a:rPr lang="ru-RU" sz="2000" dirty="0" smtClean="0"/>
              <a:t>В.Великого,91/7 </a:t>
            </a:r>
            <a:endParaRPr lang="ru-RU" sz="2000" dirty="0" smtClean="0"/>
          </a:p>
          <a:p>
            <a:pPr>
              <a:defRPr/>
            </a:pPr>
            <a:r>
              <a:rPr lang="ru-RU" sz="2000" dirty="0" smtClean="0"/>
              <a:t>В.Великого,91/8 </a:t>
            </a:r>
          </a:p>
          <a:p>
            <a:pPr>
              <a:defRPr/>
            </a:pPr>
            <a:r>
              <a:rPr lang="ru-RU" sz="2000" dirty="0" smtClean="0"/>
              <a:t>Симоненка</a:t>
            </a:r>
            <a:r>
              <a:rPr lang="ru-RU" sz="2000" dirty="0" smtClean="0"/>
              <a:t>, 9/2 </a:t>
            </a:r>
            <a:endParaRPr lang="ru-RU" sz="2000" dirty="0" smtClean="0"/>
          </a:p>
          <a:p>
            <a:pPr>
              <a:defRPr/>
            </a:pPr>
            <a:r>
              <a:rPr lang="ru-RU" sz="2000" dirty="0" smtClean="0"/>
              <a:t>Симоненка</a:t>
            </a:r>
            <a:r>
              <a:rPr lang="ru-RU" sz="2000" dirty="0" smtClean="0"/>
              <a:t>, 9/3 </a:t>
            </a:r>
            <a:endParaRPr lang="ru-RU" sz="2000" dirty="0" smtClean="0"/>
          </a:p>
          <a:p>
            <a:pPr>
              <a:defRPr/>
            </a:pPr>
            <a:r>
              <a:rPr lang="ru-RU" sz="2000" dirty="0" smtClean="0"/>
              <a:t>Симоненка</a:t>
            </a:r>
            <a:r>
              <a:rPr lang="ru-RU" sz="2000" dirty="0" smtClean="0"/>
              <a:t>, 9/4 </a:t>
            </a:r>
            <a:endParaRPr lang="ru-RU" sz="2000" dirty="0" smtClean="0"/>
          </a:p>
          <a:p>
            <a:pPr>
              <a:defRPr/>
            </a:pPr>
            <a:r>
              <a:rPr lang="ru-RU" sz="2000" dirty="0" smtClean="0"/>
              <a:t>Симоненка</a:t>
            </a:r>
            <a:r>
              <a:rPr lang="ru-RU" sz="2000" dirty="0" smtClean="0"/>
              <a:t>, 12/1 </a:t>
            </a:r>
            <a:endParaRPr lang="ru-RU" sz="2000" dirty="0" smtClean="0"/>
          </a:p>
          <a:p>
            <a:pPr>
              <a:defRPr/>
            </a:pPr>
            <a:r>
              <a:rPr lang="ru-RU" sz="2000" dirty="0" smtClean="0"/>
              <a:t>Симоненка</a:t>
            </a:r>
            <a:r>
              <a:rPr lang="ru-RU" sz="2000" dirty="0" smtClean="0"/>
              <a:t>, 12/2 </a:t>
            </a:r>
            <a:endParaRPr lang="ru-RU" sz="2000" dirty="0" smtClean="0"/>
          </a:p>
          <a:p>
            <a:pPr>
              <a:defRPr/>
            </a:pPr>
            <a:r>
              <a:rPr lang="ru-RU" sz="2000" dirty="0" smtClean="0"/>
              <a:t>Наукова</a:t>
            </a:r>
            <a:r>
              <a:rPr lang="ru-RU" sz="2000" dirty="0" smtClean="0"/>
              <a:t>, 104/1 </a:t>
            </a:r>
            <a:endParaRPr lang="ru-RU" sz="2000" dirty="0" smtClean="0"/>
          </a:p>
          <a:p>
            <a:pPr>
              <a:defRPr/>
            </a:pPr>
            <a:r>
              <a:rPr lang="ru-RU" sz="2000" dirty="0" smtClean="0"/>
              <a:t>Наукова</a:t>
            </a:r>
            <a:r>
              <a:rPr lang="ru-RU" sz="2000" dirty="0" smtClean="0"/>
              <a:t>, </a:t>
            </a:r>
            <a:r>
              <a:rPr lang="ru-RU" sz="2000" dirty="0" smtClean="0"/>
              <a:t>104/2</a:t>
            </a:r>
          </a:p>
          <a:p>
            <a:pPr>
              <a:defRPr/>
            </a:pPr>
            <a:r>
              <a:rPr lang="ru-RU" sz="2000" dirty="0" smtClean="0"/>
              <a:t> </a:t>
            </a:r>
            <a:r>
              <a:rPr lang="ru-RU" sz="2000" dirty="0" smtClean="0"/>
              <a:t>Наукова, 104/3 </a:t>
            </a:r>
            <a:endParaRPr lang="ru-RU" sz="2000" dirty="0" smtClean="0"/>
          </a:p>
          <a:p>
            <a:pPr marL="0" indent="0">
              <a:buFont typeface="Wingdings 3" pitchFamily="18" charset="2"/>
              <a:buNone/>
              <a:defRPr/>
            </a:pPr>
            <a:endParaRPr lang="uk-UA" sz="2000" dirty="0" smtClean="0">
              <a:latin typeface="municipal_lviv_106"/>
            </a:endParaRPr>
          </a:p>
          <a:p>
            <a:pPr>
              <a:defRPr/>
            </a:pPr>
            <a:endParaRPr lang="uk-UA" sz="2000" dirty="0" smtClean="0">
              <a:latin typeface="municipal_lviv_106"/>
            </a:endParaRPr>
          </a:p>
          <a:p>
            <a:pPr>
              <a:defRPr/>
            </a:pPr>
            <a:endParaRPr lang="uk-UA" sz="2000" dirty="0" smtClean="0">
              <a:latin typeface="municipal_lviv_106"/>
            </a:endParaRPr>
          </a:p>
          <a:p>
            <a:pPr>
              <a:defRPr/>
            </a:pPr>
            <a:endParaRPr lang="uk-UA" sz="2000" dirty="0" smtClean="0">
              <a:latin typeface="municipal_lviv_106"/>
            </a:endParaRPr>
          </a:p>
          <a:p>
            <a:pPr>
              <a:defRPr/>
            </a:pPr>
            <a:endParaRPr lang="uk-UA" sz="2000" dirty="0" smtClean="0">
              <a:latin typeface="municipal_lviv_106"/>
            </a:endParaRPr>
          </a:p>
          <a:p>
            <a:pPr>
              <a:defRPr/>
            </a:pPr>
            <a:endParaRPr lang="ru-RU" sz="2000" dirty="0" smtClean="0">
              <a:latin typeface="municipal_lviv_106"/>
            </a:endParaRPr>
          </a:p>
          <a:p>
            <a:pPr>
              <a:buFont typeface="Wingdings 3" pitchFamily="18" charset="2"/>
              <a:buNone/>
              <a:defRPr/>
            </a:pPr>
            <a:endParaRPr lang="uk-UA"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4153" y="274639"/>
            <a:ext cx="9025232" cy="922337"/>
          </a:xfrm>
        </p:spPr>
        <p:txBody>
          <a:bodyPr/>
          <a:lstStyle/>
          <a:p>
            <a:pPr algn="ctr">
              <a:defRPr/>
            </a:pPr>
            <a:r>
              <a:rPr lang="uk-UA" sz="3200" b="1" i="1" dirty="0" smtClean="0">
                <a:effectLst>
                  <a:outerShdw blurRad="38100" dist="38100" dir="2700000" algn="tl">
                    <a:srgbClr val="C0C0C0"/>
                  </a:outerShdw>
                </a:effectLst>
                <a:latin typeface="municipal_lviv_106"/>
              </a:rPr>
              <a:t>Відремонтовано    сходові клітки</a:t>
            </a:r>
            <a:endParaRPr lang="ru-RU" dirty="0"/>
          </a:p>
        </p:txBody>
      </p:sp>
      <p:sp>
        <p:nvSpPr>
          <p:cNvPr id="22531" name="Объект 2"/>
          <p:cNvSpPr>
            <a:spLocks noGrp="1"/>
          </p:cNvSpPr>
          <p:nvPr>
            <p:ph idx="1"/>
          </p:nvPr>
        </p:nvSpPr>
        <p:spPr>
          <a:xfrm>
            <a:off x="2554153" y="1196976"/>
            <a:ext cx="9025232" cy="5472113"/>
          </a:xfrm>
        </p:spPr>
        <p:txBody>
          <a:bodyPr>
            <a:normAutofit fontScale="92500" lnSpcReduction="10000"/>
          </a:bodyPr>
          <a:lstStyle/>
          <a:p>
            <a:pPr>
              <a:defRPr/>
            </a:pPr>
            <a:r>
              <a:rPr lang="uk-UA" dirty="0" smtClean="0">
                <a:latin typeface="municipal_lviv_106"/>
              </a:rPr>
              <a:t> </a:t>
            </a:r>
            <a:r>
              <a:rPr lang="ru-RU" dirty="0" smtClean="0"/>
              <a:t>Наукова, 104/4 </a:t>
            </a:r>
          </a:p>
          <a:p>
            <a:pPr>
              <a:defRPr/>
            </a:pPr>
            <a:r>
              <a:rPr lang="ru-RU" dirty="0" smtClean="0"/>
              <a:t>Кульпарківська,121/4 </a:t>
            </a:r>
          </a:p>
          <a:p>
            <a:pPr>
              <a:defRPr/>
            </a:pPr>
            <a:r>
              <a:rPr lang="ru-RU" dirty="0" smtClean="0"/>
              <a:t>Наукова, 106/3 </a:t>
            </a:r>
          </a:p>
          <a:p>
            <a:pPr>
              <a:defRPr/>
            </a:pPr>
            <a:r>
              <a:rPr lang="ru-RU" dirty="0" smtClean="0"/>
              <a:t>Симоненка, 20/4 </a:t>
            </a:r>
            <a:endParaRPr lang="ru-RU" dirty="0" smtClean="0"/>
          </a:p>
          <a:p>
            <a:pPr>
              <a:defRPr/>
            </a:pPr>
            <a:r>
              <a:rPr lang="ru-RU" dirty="0" smtClean="0"/>
              <a:t>Наукова</a:t>
            </a:r>
            <a:r>
              <a:rPr lang="ru-RU" dirty="0" smtClean="0"/>
              <a:t>, 110/1 </a:t>
            </a:r>
            <a:endParaRPr lang="ru-RU" dirty="0" smtClean="0"/>
          </a:p>
          <a:p>
            <a:pPr>
              <a:defRPr/>
            </a:pPr>
            <a:r>
              <a:rPr lang="ru-RU" dirty="0" smtClean="0"/>
              <a:t>Наукова</a:t>
            </a:r>
            <a:r>
              <a:rPr lang="ru-RU" dirty="0" smtClean="0"/>
              <a:t>, 110/2 </a:t>
            </a:r>
            <a:endParaRPr lang="ru-RU" dirty="0" smtClean="0"/>
          </a:p>
          <a:p>
            <a:pPr>
              <a:defRPr/>
            </a:pPr>
            <a:r>
              <a:rPr lang="ru-RU" dirty="0" smtClean="0"/>
              <a:t>В.Великого,101/6 </a:t>
            </a:r>
          </a:p>
          <a:p>
            <a:pPr>
              <a:defRPr/>
            </a:pPr>
            <a:r>
              <a:rPr lang="ru-RU" dirty="0" smtClean="0"/>
              <a:t>В.Великого,101/5 </a:t>
            </a:r>
          </a:p>
          <a:p>
            <a:pPr>
              <a:defRPr/>
            </a:pPr>
            <a:r>
              <a:rPr lang="ru-RU" dirty="0" smtClean="0"/>
              <a:t>В.Великого,101/3 </a:t>
            </a:r>
          </a:p>
          <a:p>
            <a:pPr>
              <a:defRPr/>
            </a:pPr>
            <a:r>
              <a:rPr lang="ru-RU" dirty="0" smtClean="0"/>
              <a:t>В.Великого,85/1 </a:t>
            </a:r>
          </a:p>
          <a:p>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4153" y="274639"/>
            <a:ext cx="9025232" cy="922337"/>
          </a:xfrm>
        </p:spPr>
        <p:txBody>
          <a:bodyPr/>
          <a:lstStyle/>
          <a:p>
            <a:pPr algn="ctr">
              <a:defRPr/>
            </a:pPr>
            <a:r>
              <a:rPr lang="uk-UA" sz="3200" b="1" i="1" dirty="0" smtClean="0">
                <a:effectLst>
                  <a:outerShdw blurRad="38100" dist="38100" dir="2700000" algn="tl">
                    <a:srgbClr val="C0C0C0"/>
                  </a:outerShdw>
                </a:effectLst>
                <a:latin typeface="municipal_lviv_106"/>
              </a:rPr>
              <a:t>Відремонтовано    сходові клітки</a:t>
            </a:r>
            <a:endParaRPr lang="ru-RU" dirty="0"/>
          </a:p>
        </p:txBody>
      </p:sp>
      <p:sp>
        <p:nvSpPr>
          <p:cNvPr id="22531" name="Объект 2"/>
          <p:cNvSpPr>
            <a:spLocks noGrp="1"/>
          </p:cNvSpPr>
          <p:nvPr>
            <p:ph idx="1"/>
          </p:nvPr>
        </p:nvSpPr>
        <p:spPr>
          <a:xfrm>
            <a:off x="2554153" y="1196976"/>
            <a:ext cx="9025232" cy="5472113"/>
          </a:xfrm>
        </p:spPr>
        <p:txBody>
          <a:bodyPr>
            <a:normAutofit fontScale="92500" lnSpcReduction="10000"/>
          </a:bodyPr>
          <a:lstStyle/>
          <a:p>
            <a:pPr>
              <a:defRPr/>
            </a:pPr>
            <a:r>
              <a:rPr lang="ru-RU" dirty="0" smtClean="0"/>
              <a:t>В.Великого,83/3 </a:t>
            </a:r>
            <a:endParaRPr lang="ru-RU" dirty="0" smtClean="0"/>
          </a:p>
          <a:p>
            <a:pPr>
              <a:defRPr/>
            </a:pPr>
            <a:r>
              <a:rPr lang="ru-RU" dirty="0" smtClean="0"/>
              <a:t>В.Великого,93а/2 </a:t>
            </a:r>
          </a:p>
          <a:p>
            <a:pPr>
              <a:defRPr/>
            </a:pPr>
            <a:r>
              <a:rPr lang="ru-RU" dirty="0" smtClean="0"/>
              <a:t>Симоненка</a:t>
            </a:r>
            <a:r>
              <a:rPr lang="ru-RU" dirty="0" smtClean="0"/>
              <a:t>, 11/3 </a:t>
            </a:r>
            <a:endParaRPr lang="ru-RU" dirty="0" smtClean="0"/>
          </a:p>
          <a:p>
            <a:pPr>
              <a:defRPr/>
            </a:pPr>
            <a:r>
              <a:rPr lang="ru-RU" dirty="0" smtClean="0"/>
              <a:t>Симоненка</a:t>
            </a:r>
            <a:r>
              <a:rPr lang="ru-RU" dirty="0" smtClean="0"/>
              <a:t>, 11/4 </a:t>
            </a:r>
            <a:endParaRPr lang="ru-RU" dirty="0" smtClean="0"/>
          </a:p>
          <a:p>
            <a:pPr>
              <a:defRPr/>
            </a:pPr>
            <a:r>
              <a:rPr lang="ru-RU" dirty="0" smtClean="0"/>
              <a:t>Симоненка</a:t>
            </a:r>
            <a:r>
              <a:rPr lang="ru-RU" dirty="0" smtClean="0"/>
              <a:t>, 11/6 </a:t>
            </a:r>
            <a:endParaRPr lang="ru-RU" dirty="0" smtClean="0"/>
          </a:p>
          <a:p>
            <a:pPr>
              <a:defRPr/>
            </a:pPr>
            <a:r>
              <a:rPr lang="ru-RU" dirty="0" smtClean="0"/>
              <a:t>Наукова</a:t>
            </a:r>
            <a:r>
              <a:rPr lang="ru-RU" dirty="0" smtClean="0"/>
              <a:t>, 58/4 </a:t>
            </a:r>
            <a:endParaRPr lang="ru-RU" dirty="0" smtClean="0"/>
          </a:p>
          <a:p>
            <a:pPr>
              <a:defRPr/>
            </a:pPr>
            <a:r>
              <a:rPr lang="ru-RU" dirty="0" smtClean="0"/>
              <a:t>Наукова</a:t>
            </a:r>
            <a:r>
              <a:rPr lang="ru-RU" dirty="0" smtClean="0"/>
              <a:t>, 58/5 </a:t>
            </a:r>
            <a:endParaRPr lang="ru-RU" dirty="0" smtClean="0"/>
          </a:p>
          <a:p>
            <a:pPr>
              <a:defRPr/>
            </a:pPr>
            <a:r>
              <a:rPr lang="ru-RU" dirty="0" smtClean="0"/>
              <a:t>В.Великого</a:t>
            </a:r>
            <a:r>
              <a:rPr lang="ru-RU" dirty="0" smtClean="0"/>
              <a:t>, 109 </a:t>
            </a:r>
            <a:endParaRPr lang="ru-RU" dirty="0" smtClean="0"/>
          </a:p>
          <a:p>
            <a:pPr>
              <a:defRPr/>
            </a:pPr>
            <a:r>
              <a:rPr lang="ru-RU" dirty="0" smtClean="0"/>
              <a:t>Наукова</a:t>
            </a:r>
            <a:r>
              <a:rPr lang="ru-RU" dirty="0" smtClean="0"/>
              <a:t>, 76/4 </a:t>
            </a:r>
            <a:endParaRPr lang="ru-RU" dirty="0" smtClean="0"/>
          </a:p>
          <a:p>
            <a:pPr>
              <a:defRPr/>
            </a:pPr>
            <a:r>
              <a:rPr lang="uk-UA" dirty="0" smtClean="0">
                <a:latin typeface="municipal_lviv_106"/>
              </a:rPr>
              <a:t> </a:t>
            </a:r>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4153" y="274639"/>
            <a:ext cx="9025232" cy="922337"/>
          </a:xfrm>
        </p:spPr>
        <p:txBody>
          <a:bodyPr/>
          <a:lstStyle/>
          <a:p>
            <a:pPr algn="ctr">
              <a:defRPr/>
            </a:pPr>
            <a:r>
              <a:rPr lang="uk-UA" sz="3200" b="1" i="1" dirty="0" smtClean="0">
                <a:effectLst>
                  <a:outerShdw blurRad="38100" dist="38100" dir="2700000" algn="tl">
                    <a:srgbClr val="C0C0C0"/>
                  </a:outerShdw>
                </a:effectLst>
                <a:latin typeface="municipal_lviv_106"/>
              </a:rPr>
              <a:t>Відремонтовано    сходові клітки</a:t>
            </a:r>
            <a:endParaRPr lang="ru-RU" dirty="0"/>
          </a:p>
        </p:txBody>
      </p:sp>
      <p:sp>
        <p:nvSpPr>
          <p:cNvPr id="22531" name="Объект 2"/>
          <p:cNvSpPr>
            <a:spLocks noGrp="1"/>
          </p:cNvSpPr>
          <p:nvPr>
            <p:ph idx="1"/>
          </p:nvPr>
        </p:nvSpPr>
        <p:spPr>
          <a:xfrm>
            <a:off x="2554153" y="1196976"/>
            <a:ext cx="9025232" cy="5472113"/>
          </a:xfrm>
        </p:spPr>
        <p:txBody>
          <a:bodyPr>
            <a:normAutofit/>
          </a:bodyPr>
          <a:lstStyle/>
          <a:p>
            <a:pPr>
              <a:defRPr/>
            </a:pPr>
            <a:r>
              <a:rPr lang="uk-UA" dirty="0" smtClean="0">
                <a:latin typeface="municipal_lviv_106"/>
              </a:rPr>
              <a:t> </a:t>
            </a:r>
            <a:r>
              <a:rPr lang="ru-RU" dirty="0" smtClean="0"/>
              <a:t>В.Великого,73/1 </a:t>
            </a:r>
            <a:endParaRPr lang="ru-RU" dirty="0" smtClean="0"/>
          </a:p>
          <a:p>
            <a:pPr>
              <a:defRPr/>
            </a:pPr>
            <a:r>
              <a:rPr lang="ru-RU" dirty="0" smtClean="0"/>
              <a:t>В.Великого,73/2 </a:t>
            </a:r>
          </a:p>
          <a:p>
            <a:pPr>
              <a:defRPr/>
            </a:pPr>
            <a:r>
              <a:rPr lang="ru-RU" dirty="0" smtClean="0"/>
              <a:t>В.Великого,73/5 </a:t>
            </a:r>
          </a:p>
          <a:p>
            <a:pPr>
              <a:defRPr/>
            </a:pPr>
            <a:r>
              <a:rPr lang="ru-RU" dirty="0" smtClean="0"/>
              <a:t>Наукова</a:t>
            </a:r>
            <a:r>
              <a:rPr lang="ru-RU" dirty="0" smtClean="0"/>
              <a:t>, 52/1 </a:t>
            </a:r>
            <a:endParaRPr lang="ru-RU" dirty="0" smtClean="0"/>
          </a:p>
          <a:p>
            <a:pPr>
              <a:defRPr/>
            </a:pPr>
            <a:r>
              <a:rPr lang="ru-RU" dirty="0" smtClean="0"/>
              <a:t>В.Великого,75/1 </a:t>
            </a:r>
          </a:p>
          <a:p>
            <a:pPr>
              <a:defRPr/>
            </a:pPr>
            <a:r>
              <a:rPr lang="ru-RU" dirty="0" smtClean="0"/>
              <a:t>В.Великого,75/2 </a:t>
            </a:r>
          </a:p>
          <a:p>
            <a:pPr>
              <a:defRPr/>
            </a:pPr>
            <a:r>
              <a:rPr lang="ru-RU" dirty="0" smtClean="0"/>
              <a:t>В.Великого,75/4 </a:t>
            </a:r>
          </a:p>
          <a:p>
            <a:pPr>
              <a:defRPr/>
            </a:pPr>
            <a:r>
              <a:rPr lang="ru-RU" dirty="0" smtClean="0"/>
              <a:t>В.Великого,67/4 </a:t>
            </a:r>
          </a:p>
          <a:p>
            <a:pPr>
              <a:defRPr/>
            </a:pPr>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4153" y="274639"/>
            <a:ext cx="9025232" cy="922337"/>
          </a:xfrm>
        </p:spPr>
        <p:txBody>
          <a:bodyPr/>
          <a:lstStyle/>
          <a:p>
            <a:pPr algn="ctr">
              <a:defRPr/>
            </a:pPr>
            <a:r>
              <a:rPr lang="uk-UA" sz="3200" b="1" i="1" dirty="0" smtClean="0">
                <a:effectLst>
                  <a:outerShdw blurRad="38100" dist="38100" dir="2700000" algn="tl">
                    <a:srgbClr val="C0C0C0"/>
                  </a:outerShdw>
                </a:effectLst>
                <a:latin typeface="municipal_lviv_106"/>
              </a:rPr>
              <a:t>Відремонтовано    сходові клітки</a:t>
            </a:r>
            <a:endParaRPr lang="ru-RU" dirty="0"/>
          </a:p>
        </p:txBody>
      </p:sp>
      <p:sp>
        <p:nvSpPr>
          <p:cNvPr id="22531" name="Объект 2"/>
          <p:cNvSpPr>
            <a:spLocks noGrp="1"/>
          </p:cNvSpPr>
          <p:nvPr>
            <p:ph idx="1"/>
          </p:nvPr>
        </p:nvSpPr>
        <p:spPr>
          <a:xfrm>
            <a:off x="2554153" y="1196976"/>
            <a:ext cx="9025232" cy="5472113"/>
          </a:xfrm>
        </p:spPr>
        <p:txBody>
          <a:bodyPr>
            <a:normAutofit/>
          </a:bodyPr>
          <a:lstStyle/>
          <a:p>
            <a:pPr>
              <a:defRPr/>
            </a:pPr>
            <a:r>
              <a:rPr lang="ru-RU" dirty="0" smtClean="0"/>
              <a:t>Наукова, 116/2 </a:t>
            </a:r>
            <a:endParaRPr lang="ru-RU" dirty="0" smtClean="0"/>
          </a:p>
          <a:p>
            <a:pPr>
              <a:defRPr/>
            </a:pPr>
            <a:r>
              <a:rPr lang="ru-RU" dirty="0" smtClean="0"/>
              <a:t>Наукова</a:t>
            </a:r>
            <a:r>
              <a:rPr lang="ru-RU" dirty="0" smtClean="0"/>
              <a:t>, 54/1 </a:t>
            </a:r>
            <a:endParaRPr lang="ru-RU" dirty="0" smtClean="0"/>
          </a:p>
          <a:p>
            <a:pPr>
              <a:defRPr/>
            </a:pPr>
            <a:r>
              <a:rPr lang="ru-RU" dirty="0" smtClean="0"/>
              <a:t>Наукова</a:t>
            </a:r>
            <a:r>
              <a:rPr lang="ru-RU" dirty="0" smtClean="0"/>
              <a:t>, 54/4 </a:t>
            </a:r>
            <a:endParaRPr lang="ru-RU" dirty="0" smtClean="0"/>
          </a:p>
          <a:p>
            <a:pPr>
              <a:defRPr/>
            </a:pPr>
            <a:r>
              <a:rPr lang="ru-RU" dirty="0" smtClean="0"/>
              <a:t>Наукова</a:t>
            </a:r>
            <a:r>
              <a:rPr lang="ru-RU" dirty="0" smtClean="0"/>
              <a:t>, 54/6 </a:t>
            </a:r>
            <a:endParaRPr lang="ru-RU" dirty="0" smtClean="0"/>
          </a:p>
          <a:p>
            <a:pPr>
              <a:defRPr/>
            </a:pPr>
            <a:r>
              <a:rPr lang="ru-RU" dirty="0" smtClean="0"/>
              <a:t>Наукова</a:t>
            </a:r>
            <a:r>
              <a:rPr lang="ru-RU" dirty="0" smtClean="0"/>
              <a:t>, 62/3 </a:t>
            </a:r>
            <a:endParaRPr lang="ru-RU" dirty="0" smtClean="0"/>
          </a:p>
          <a:p>
            <a:pPr>
              <a:defRPr/>
            </a:pPr>
            <a:r>
              <a:rPr lang="ru-RU" dirty="0" smtClean="0"/>
              <a:t>Наукова</a:t>
            </a:r>
            <a:r>
              <a:rPr lang="ru-RU" dirty="0" smtClean="0"/>
              <a:t>, 62/6 </a:t>
            </a:r>
            <a:endParaRPr lang="ru-RU" dirty="0" smtClean="0"/>
          </a:p>
          <a:p>
            <a:pPr>
              <a:defRPr/>
            </a:pPr>
            <a:r>
              <a:rPr lang="ru-RU" dirty="0" smtClean="0"/>
              <a:t>Наукова</a:t>
            </a:r>
            <a:r>
              <a:rPr lang="ru-RU" dirty="0" smtClean="0"/>
              <a:t>, 82/6</a:t>
            </a:r>
            <a:endParaRPr lang="uk-UA" dirty="0" smtClean="0">
              <a:latin typeface="municipal_lviv_106"/>
            </a:endParaRPr>
          </a:p>
          <a:p>
            <a:pPr>
              <a:defRPr/>
            </a:pPr>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a:p>
            <a:endParaRPr lang="uk-UA"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a:xfrm>
            <a:off x="1629916" y="692696"/>
            <a:ext cx="9228379" cy="724942"/>
          </a:xfrm>
          <a:solidFill>
            <a:schemeClr val="bg1"/>
          </a:solidFill>
          <a:ln w="38100" cmpd="tri">
            <a:solidFill>
              <a:schemeClr val="tx1"/>
            </a:solidFill>
          </a:ln>
        </p:spPr>
        <p:txBody>
          <a:bodyPr/>
          <a:lstStyle/>
          <a:p>
            <a:pPr algn="ctr">
              <a:defRPr/>
            </a:pPr>
            <a:r>
              <a:rPr lang="uk-UA" sz="2600" dirty="0" smtClean="0">
                <a:latin typeface="municipal_lviv_106"/>
              </a:rPr>
              <a:t>Вул. Наукова, </a:t>
            </a:r>
            <a:r>
              <a:rPr lang="uk-UA" sz="2600" dirty="0" smtClean="0">
                <a:latin typeface="municipal_lviv_106"/>
              </a:rPr>
              <a:t>58 (5 </a:t>
            </a:r>
            <a:r>
              <a:rPr lang="uk-UA" sz="2600" dirty="0" smtClean="0">
                <a:latin typeface="municipal_lviv_106"/>
              </a:rPr>
              <a:t>під'їзд )</a:t>
            </a:r>
          </a:p>
        </p:txBody>
      </p:sp>
      <p:pic>
        <p:nvPicPr>
          <p:cNvPr id="13" name="Содержимое 12" descr="IMG_20180208_105925.jpg"/>
          <p:cNvPicPr>
            <a:picLocks noGrp="1" noChangeAspect="1"/>
          </p:cNvPicPr>
          <p:nvPr>
            <p:ph sz="half" idx="2"/>
          </p:nvPr>
        </p:nvPicPr>
        <p:blipFill>
          <a:blip r:embed="rId2" cstate="print"/>
          <a:stretch>
            <a:fillRect/>
          </a:stretch>
        </p:blipFill>
        <p:spPr>
          <a:xfrm>
            <a:off x="6297613" y="2172295"/>
            <a:ext cx="4976812" cy="3732609"/>
          </a:xfrm>
        </p:spPr>
      </p:pic>
      <p:pic>
        <p:nvPicPr>
          <p:cNvPr id="12" name="Содержимое 11" descr="IMG_20180208_105936.jpg"/>
          <p:cNvPicPr>
            <a:picLocks noGrp="1" noChangeAspect="1"/>
          </p:cNvPicPr>
          <p:nvPr>
            <p:ph sz="half" idx="2"/>
          </p:nvPr>
        </p:nvPicPr>
        <p:blipFill>
          <a:blip r:embed="rId3" cstate="print"/>
          <a:stretch>
            <a:fillRect/>
          </a:stretch>
        </p:blipFill>
        <p:spPr>
          <a:xfrm>
            <a:off x="1198563" y="2142133"/>
            <a:ext cx="4976812" cy="3732609"/>
          </a:xfrm>
        </p:spPr>
      </p:pic>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a:xfrm>
            <a:off x="1629916" y="692696"/>
            <a:ext cx="9228379" cy="724942"/>
          </a:xfrm>
          <a:solidFill>
            <a:schemeClr val="bg1"/>
          </a:solidFill>
          <a:ln w="38100" cmpd="tri">
            <a:solidFill>
              <a:schemeClr val="tx1"/>
            </a:solidFill>
          </a:ln>
        </p:spPr>
        <p:txBody>
          <a:bodyPr/>
          <a:lstStyle/>
          <a:p>
            <a:pPr algn="ctr">
              <a:defRPr/>
            </a:pPr>
            <a:r>
              <a:rPr lang="uk-UA" sz="2600" dirty="0" smtClean="0">
                <a:latin typeface="municipal_lviv_106"/>
              </a:rPr>
              <a:t>Вул. Наукова, </a:t>
            </a:r>
            <a:r>
              <a:rPr lang="uk-UA" sz="2600" dirty="0" smtClean="0">
                <a:latin typeface="municipal_lviv_106"/>
              </a:rPr>
              <a:t>58 (4 </a:t>
            </a:r>
            <a:r>
              <a:rPr lang="uk-UA" sz="2600" dirty="0" smtClean="0">
                <a:latin typeface="municipal_lviv_106"/>
              </a:rPr>
              <a:t>під'їзд )</a:t>
            </a:r>
          </a:p>
        </p:txBody>
      </p:sp>
      <p:pic>
        <p:nvPicPr>
          <p:cNvPr id="14" name="Содержимое 13" descr="IMG_20180208_110124.jpg"/>
          <p:cNvPicPr>
            <a:picLocks noGrp="1" noChangeAspect="1"/>
          </p:cNvPicPr>
          <p:nvPr>
            <p:ph sz="half" idx="2"/>
          </p:nvPr>
        </p:nvPicPr>
        <p:blipFill>
          <a:blip r:embed="rId2" cstate="print"/>
          <a:stretch>
            <a:fillRect/>
          </a:stretch>
        </p:blipFill>
        <p:spPr>
          <a:xfrm>
            <a:off x="6454775" y="2142133"/>
            <a:ext cx="4976813" cy="3732610"/>
          </a:xfrm>
        </p:spPr>
      </p:pic>
      <p:pic>
        <p:nvPicPr>
          <p:cNvPr id="11" name="Содержимое 10" descr="IMG_20180208_110137.jpg"/>
          <p:cNvPicPr>
            <a:picLocks noGrp="1" noChangeAspect="1"/>
          </p:cNvPicPr>
          <p:nvPr>
            <p:ph sz="half" idx="2"/>
          </p:nvPr>
        </p:nvPicPr>
        <p:blipFill>
          <a:blip r:embed="rId3" cstate="print"/>
          <a:stretch>
            <a:fillRect/>
          </a:stretch>
        </p:blipFill>
        <p:spPr>
          <a:xfrm>
            <a:off x="1414463" y="2142133"/>
            <a:ext cx="4976812" cy="3732609"/>
          </a:xfrm>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p:txBody>
          <a:bodyPr rtlCol="0">
            <a:normAutofit fontScale="90000"/>
          </a:bodyPr>
          <a:lstStyle/>
          <a:p>
            <a:pPr rtl="0"/>
            <a:r>
              <a:rPr lang="uk-UA" dirty="0" smtClean="0"/>
              <a:t/>
            </a:r>
            <a:br>
              <a:rPr lang="uk-UA" dirty="0" smtClean="0"/>
            </a:br>
            <a:r>
              <a:rPr lang="uk-UA" dirty="0" smtClean="0"/>
              <a:t> </a:t>
            </a:r>
            <a:r>
              <a:rPr lang="uk-UA" sz="5300" dirty="0" smtClean="0"/>
              <a:t>звітування</a:t>
            </a:r>
            <a:br>
              <a:rPr lang="uk-UA" sz="5300" dirty="0" smtClean="0"/>
            </a:br>
            <a:r>
              <a:rPr lang="uk-UA" dirty="0" smtClean="0"/>
              <a:t/>
            </a:r>
            <a:br>
              <a:rPr lang="uk-UA" dirty="0" smtClean="0"/>
            </a:br>
            <a:r>
              <a:rPr lang="uk-UA" dirty="0" smtClean="0"/>
              <a:t> </a:t>
            </a:r>
            <a:r>
              <a:rPr lang="uk-UA" sz="4000" dirty="0" err="1" smtClean="0"/>
              <a:t>ЛЬВІВСЬКого</a:t>
            </a:r>
            <a:r>
              <a:rPr lang="uk-UA" sz="4000" dirty="0" smtClean="0"/>
              <a:t>  </a:t>
            </a:r>
            <a:r>
              <a:rPr lang="uk-UA" sz="4000" dirty="0" err="1" smtClean="0"/>
              <a:t>КОМУНАЛЬНого</a:t>
            </a:r>
            <a:r>
              <a:rPr lang="uk-UA" sz="4000" dirty="0" smtClean="0"/>
              <a:t> </a:t>
            </a:r>
            <a:r>
              <a:rPr lang="uk-UA" sz="4000" dirty="0" err="1" smtClean="0"/>
              <a:t>ПІДПРИЄМСТВа</a:t>
            </a:r>
            <a:r>
              <a:rPr lang="uk-UA" sz="3600" dirty="0" smtClean="0"/>
              <a:t/>
            </a:r>
            <a:br>
              <a:rPr lang="uk-UA" sz="3600" dirty="0" smtClean="0"/>
            </a:br>
            <a:endParaRPr lang="ru" sz="3600" dirty="0"/>
          </a:p>
        </p:txBody>
      </p:sp>
    </p:spTree>
    <p:extLst>
      <p:ext uri="{BB962C8B-B14F-4D97-AF65-F5344CB8AC3E}">
        <p14:creationId xmlns="" xmlns:p14="http://schemas.microsoft.com/office/powerpoint/2010/main" val="1082871649"/>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a:xfrm>
            <a:off x="1629916" y="692696"/>
            <a:ext cx="9228379" cy="724942"/>
          </a:xfrm>
          <a:solidFill>
            <a:schemeClr val="bg1"/>
          </a:solidFill>
          <a:ln w="38100" cmpd="tri">
            <a:solidFill>
              <a:schemeClr val="tx1"/>
            </a:solidFill>
          </a:ln>
        </p:spPr>
        <p:txBody>
          <a:bodyPr/>
          <a:lstStyle/>
          <a:p>
            <a:pPr algn="ctr">
              <a:defRPr/>
            </a:pPr>
            <a:r>
              <a:rPr lang="uk-UA" sz="2600" dirty="0" smtClean="0">
                <a:latin typeface="municipal_lviv_106"/>
              </a:rPr>
              <a:t>Вул. Наукова, </a:t>
            </a:r>
            <a:r>
              <a:rPr lang="uk-UA" sz="2600" dirty="0" smtClean="0">
                <a:latin typeface="municipal_lviv_106"/>
              </a:rPr>
              <a:t>62 (3 </a:t>
            </a:r>
            <a:r>
              <a:rPr lang="uk-UA" sz="2600" dirty="0" smtClean="0">
                <a:latin typeface="municipal_lviv_106"/>
              </a:rPr>
              <a:t>під'їзд )</a:t>
            </a:r>
          </a:p>
        </p:txBody>
      </p:sp>
      <p:pic>
        <p:nvPicPr>
          <p:cNvPr id="9" name="Содержимое 8" descr="IMG_20180208_110459.jpg"/>
          <p:cNvPicPr>
            <a:picLocks noGrp="1" noChangeAspect="1"/>
          </p:cNvPicPr>
          <p:nvPr>
            <p:ph sz="half" idx="2"/>
          </p:nvPr>
        </p:nvPicPr>
        <p:blipFill>
          <a:blip r:embed="rId2" cstate="print"/>
          <a:stretch>
            <a:fillRect/>
          </a:stretch>
        </p:blipFill>
        <p:spPr>
          <a:xfrm>
            <a:off x="6297613" y="2172295"/>
            <a:ext cx="4976812" cy="3732609"/>
          </a:xfrm>
        </p:spPr>
      </p:pic>
      <p:pic>
        <p:nvPicPr>
          <p:cNvPr id="8" name="Содержимое 7" descr="IMG_20180208_110449.jpg"/>
          <p:cNvPicPr>
            <a:picLocks noGrp="1" noChangeAspect="1"/>
          </p:cNvPicPr>
          <p:nvPr>
            <p:ph sz="half" idx="2"/>
          </p:nvPr>
        </p:nvPicPr>
        <p:blipFill>
          <a:blip r:embed="rId3" cstate="print"/>
          <a:stretch>
            <a:fillRect/>
          </a:stretch>
        </p:blipFill>
        <p:spPr>
          <a:xfrm>
            <a:off x="1270000" y="2142133"/>
            <a:ext cx="4976813" cy="3732610"/>
          </a:xfrm>
        </p:spPr>
      </p:pic>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a:xfrm>
            <a:off x="1629916" y="692696"/>
            <a:ext cx="9228379" cy="724942"/>
          </a:xfrm>
          <a:solidFill>
            <a:schemeClr val="bg1"/>
          </a:solidFill>
          <a:ln w="38100" cmpd="tri">
            <a:solidFill>
              <a:schemeClr val="tx1"/>
            </a:solidFill>
          </a:ln>
        </p:spPr>
        <p:txBody>
          <a:bodyPr/>
          <a:lstStyle/>
          <a:p>
            <a:pPr algn="ctr">
              <a:defRPr/>
            </a:pPr>
            <a:r>
              <a:rPr lang="uk-UA" sz="2600" dirty="0" smtClean="0">
                <a:latin typeface="municipal_lviv_106"/>
              </a:rPr>
              <a:t>Вул. Наукова, </a:t>
            </a:r>
            <a:r>
              <a:rPr lang="uk-UA" sz="2600" dirty="0" smtClean="0">
                <a:latin typeface="municipal_lviv_106"/>
              </a:rPr>
              <a:t>62</a:t>
            </a:r>
            <a:r>
              <a:rPr lang="uk-UA" sz="2600" dirty="0" smtClean="0">
                <a:latin typeface="municipal_lviv_106"/>
              </a:rPr>
              <a:t> (6 </a:t>
            </a:r>
            <a:r>
              <a:rPr lang="uk-UA" sz="2600" dirty="0" smtClean="0">
                <a:latin typeface="municipal_lviv_106"/>
              </a:rPr>
              <a:t>під'їзд )</a:t>
            </a:r>
          </a:p>
        </p:txBody>
      </p:sp>
      <p:pic>
        <p:nvPicPr>
          <p:cNvPr id="7" name="Содержимое 6" descr="IMG_20180208_110736.jpg"/>
          <p:cNvPicPr>
            <a:picLocks noGrp="1" noChangeAspect="1"/>
          </p:cNvPicPr>
          <p:nvPr>
            <p:ph sz="half" idx="2"/>
          </p:nvPr>
        </p:nvPicPr>
        <p:blipFill>
          <a:blip r:embed="rId2" cstate="print"/>
          <a:stretch>
            <a:fillRect/>
          </a:stretch>
        </p:blipFill>
        <p:spPr>
          <a:xfrm>
            <a:off x="1125538" y="2142133"/>
            <a:ext cx="4976812" cy="3732609"/>
          </a:xfrm>
        </p:spPr>
      </p:pic>
      <p:pic>
        <p:nvPicPr>
          <p:cNvPr id="8" name="Содержимое 7" descr="IMG_20180208_110754.jpg"/>
          <p:cNvPicPr>
            <a:picLocks noGrp="1" noChangeAspect="1"/>
          </p:cNvPicPr>
          <p:nvPr>
            <p:ph sz="half" idx="2"/>
          </p:nvPr>
        </p:nvPicPr>
        <p:blipFill>
          <a:blip r:embed="rId3" cstate="print"/>
          <a:stretch>
            <a:fillRect/>
          </a:stretch>
        </p:blipFill>
        <p:spPr>
          <a:xfrm>
            <a:off x="6297613" y="2172295"/>
            <a:ext cx="4976812" cy="3732609"/>
          </a:xfrm>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a:xfrm>
            <a:off x="1629916" y="692696"/>
            <a:ext cx="9228379" cy="724942"/>
          </a:xfrm>
          <a:solidFill>
            <a:schemeClr val="bg1"/>
          </a:solidFill>
          <a:ln w="38100" cmpd="tri">
            <a:solidFill>
              <a:schemeClr val="tx1"/>
            </a:solidFill>
          </a:ln>
        </p:spPr>
        <p:txBody>
          <a:bodyPr/>
          <a:lstStyle/>
          <a:p>
            <a:pPr algn="ctr">
              <a:defRPr/>
            </a:pPr>
            <a:r>
              <a:rPr lang="uk-UA" sz="2600" dirty="0" smtClean="0">
                <a:latin typeface="municipal_lviv_106"/>
              </a:rPr>
              <a:t>Вул. Наукова, </a:t>
            </a:r>
            <a:r>
              <a:rPr lang="uk-UA" sz="2600" dirty="0" smtClean="0">
                <a:latin typeface="municipal_lviv_106"/>
              </a:rPr>
              <a:t>54</a:t>
            </a:r>
            <a:r>
              <a:rPr lang="uk-UA" sz="2600" dirty="0" smtClean="0">
                <a:latin typeface="municipal_lviv_106"/>
              </a:rPr>
              <a:t> (1 </a:t>
            </a:r>
            <a:r>
              <a:rPr lang="uk-UA" sz="2600" dirty="0" smtClean="0">
                <a:latin typeface="municipal_lviv_106"/>
              </a:rPr>
              <a:t>під'їзд )</a:t>
            </a:r>
          </a:p>
        </p:txBody>
      </p:sp>
      <p:pic>
        <p:nvPicPr>
          <p:cNvPr id="9" name="Содержимое 8" descr="IMG_20180208_111450.jpg"/>
          <p:cNvPicPr>
            <a:picLocks noGrp="1" noChangeAspect="1"/>
          </p:cNvPicPr>
          <p:nvPr>
            <p:ph sz="half" idx="2"/>
          </p:nvPr>
        </p:nvPicPr>
        <p:blipFill>
          <a:blip r:embed="rId2" cstate="print"/>
          <a:stretch>
            <a:fillRect/>
          </a:stretch>
        </p:blipFill>
        <p:spPr>
          <a:xfrm>
            <a:off x="1125538" y="2142133"/>
            <a:ext cx="4976812" cy="3732609"/>
          </a:xfrm>
        </p:spPr>
      </p:pic>
      <p:pic>
        <p:nvPicPr>
          <p:cNvPr id="10" name="Содержимое 9" descr="IMG_20180208_111525.jpg"/>
          <p:cNvPicPr>
            <a:picLocks noGrp="1" noChangeAspect="1"/>
          </p:cNvPicPr>
          <p:nvPr>
            <p:ph sz="half" idx="2"/>
          </p:nvPr>
        </p:nvPicPr>
        <p:blipFill>
          <a:blip r:embed="rId3" cstate="print"/>
          <a:stretch>
            <a:fillRect/>
          </a:stretch>
        </p:blipFill>
        <p:spPr>
          <a:xfrm>
            <a:off x="6297613" y="2172295"/>
            <a:ext cx="4976812" cy="3732609"/>
          </a:xfrm>
        </p:spPr>
      </p:pic>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a:xfrm>
            <a:off x="1629916" y="692696"/>
            <a:ext cx="9228379" cy="724942"/>
          </a:xfrm>
          <a:solidFill>
            <a:schemeClr val="bg1"/>
          </a:solidFill>
          <a:ln w="38100" cmpd="tri">
            <a:solidFill>
              <a:schemeClr val="tx1"/>
            </a:solidFill>
          </a:ln>
        </p:spPr>
        <p:txBody>
          <a:bodyPr/>
          <a:lstStyle/>
          <a:p>
            <a:pPr algn="ctr">
              <a:defRPr/>
            </a:pPr>
            <a:r>
              <a:rPr lang="uk-UA" sz="2600" dirty="0" smtClean="0">
                <a:latin typeface="municipal_lviv_106"/>
              </a:rPr>
              <a:t>Вул. Наукова, </a:t>
            </a:r>
            <a:r>
              <a:rPr lang="uk-UA" sz="2600" dirty="0" smtClean="0">
                <a:latin typeface="municipal_lviv_106"/>
              </a:rPr>
              <a:t>54</a:t>
            </a:r>
            <a:r>
              <a:rPr lang="uk-UA" sz="2600" dirty="0" smtClean="0">
                <a:latin typeface="municipal_lviv_106"/>
              </a:rPr>
              <a:t> (6 </a:t>
            </a:r>
            <a:r>
              <a:rPr lang="uk-UA" sz="2600" dirty="0" smtClean="0">
                <a:latin typeface="municipal_lviv_106"/>
              </a:rPr>
              <a:t>під'їзд )</a:t>
            </a:r>
          </a:p>
        </p:txBody>
      </p:sp>
      <p:pic>
        <p:nvPicPr>
          <p:cNvPr id="8" name="Содержимое 7" descr="IMG_20180208_111807.jpg"/>
          <p:cNvPicPr>
            <a:picLocks noGrp="1" noChangeAspect="1"/>
          </p:cNvPicPr>
          <p:nvPr>
            <p:ph sz="half" idx="2"/>
          </p:nvPr>
        </p:nvPicPr>
        <p:blipFill>
          <a:blip r:embed="rId2" cstate="print"/>
          <a:stretch>
            <a:fillRect/>
          </a:stretch>
        </p:blipFill>
        <p:spPr>
          <a:xfrm>
            <a:off x="6297613" y="2172295"/>
            <a:ext cx="4976812" cy="3732609"/>
          </a:xfrm>
        </p:spPr>
      </p:pic>
      <p:pic>
        <p:nvPicPr>
          <p:cNvPr id="12" name="Содержимое 11" descr="IMG_20180208_111818.jpg"/>
          <p:cNvPicPr>
            <a:picLocks noGrp="1" noChangeAspect="1"/>
          </p:cNvPicPr>
          <p:nvPr>
            <p:ph sz="half" idx="2"/>
          </p:nvPr>
        </p:nvPicPr>
        <p:blipFill>
          <a:blip r:embed="rId3" cstate="print"/>
          <a:stretch>
            <a:fillRect/>
          </a:stretch>
        </p:blipFill>
        <p:spPr>
          <a:xfrm>
            <a:off x="1198563" y="2142133"/>
            <a:ext cx="4976812" cy="3732609"/>
          </a:xfrm>
        </p:spPr>
      </p:pic>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4"/>
          <p:cNvSpPr>
            <a:spLocks noGrp="1"/>
          </p:cNvSpPr>
          <p:nvPr>
            <p:ph type="title"/>
          </p:nvPr>
        </p:nvSpPr>
        <p:spPr>
          <a:xfrm>
            <a:off x="2255780" y="-387350"/>
            <a:ext cx="9323605" cy="1800225"/>
          </a:xfrm>
        </p:spPr>
        <p:txBody>
          <a:bodyPr/>
          <a:lstStyle/>
          <a:p>
            <a:pPr algn="ctr">
              <a:defRPr/>
            </a:pPr>
            <a:r>
              <a:rPr lang="uk-UA" sz="3600" b="1" dirty="0" smtClean="0">
                <a:latin typeface="municipal_lviv_106"/>
              </a:rPr>
              <a:t/>
            </a:r>
            <a:br>
              <a:rPr lang="uk-UA" sz="3600" b="1" dirty="0" smtClean="0">
                <a:latin typeface="municipal_lviv_106"/>
              </a:rPr>
            </a:br>
            <a:r>
              <a:rPr lang="uk-UA" sz="3600" b="1" dirty="0" smtClean="0">
                <a:latin typeface="municipal_lviv_106"/>
              </a:rPr>
              <a:t> </a:t>
            </a:r>
            <a:r>
              <a:rPr lang="uk-UA" sz="2400" b="1" i="1" dirty="0" smtClean="0">
                <a:effectLst>
                  <a:outerShdw blurRad="38100" dist="38100" dir="2700000" algn="tl">
                    <a:srgbClr val="C0C0C0"/>
                  </a:outerShdw>
                </a:effectLst>
                <a:latin typeface="municipal_lviv_106"/>
              </a:rPr>
              <a:t>Проведено ремонтні роботи по заміні вентилів, трубопроводів, каналізаційних мереж . </a:t>
            </a:r>
            <a:r>
              <a:rPr lang="uk-UA" sz="2400" b="1" dirty="0" smtClean="0">
                <a:latin typeface="municipal_lviv_106"/>
              </a:rPr>
              <a:t> </a:t>
            </a:r>
            <a:endParaRPr lang="uk-UA" sz="2400" dirty="0" smtClean="0">
              <a:latin typeface="municipal_lviv_106"/>
            </a:endParaRPr>
          </a:p>
        </p:txBody>
      </p:sp>
      <p:sp>
        <p:nvSpPr>
          <p:cNvPr id="21507" name="Заголовок 1"/>
          <p:cNvSpPr>
            <a:spLocks noGrp="1"/>
          </p:cNvSpPr>
          <p:nvPr>
            <p:ph idx="4294967295"/>
          </p:nvPr>
        </p:nvSpPr>
        <p:spPr>
          <a:xfrm>
            <a:off x="2554153" y="908051"/>
            <a:ext cx="9025232" cy="5834063"/>
          </a:xfrm>
        </p:spPr>
        <p:txBody>
          <a:bodyPr>
            <a:normAutofit fontScale="47500" lnSpcReduction="20000"/>
          </a:bodyPr>
          <a:lstStyle/>
          <a:p>
            <a:pPr>
              <a:defRPr/>
            </a:pPr>
            <a:endParaRPr lang="uk-UA" sz="1600" b="1" dirty="0" smtClean="0">
              <a:latin typeface="municipal_lviv_106"/>
            </a:endParaRPr>
          </a:p>
          <a:p>
            <a:pPr>
              <a:defRPr/>
            </a:pPr>
            <a:r>
              <a:rPr lang="uk-UA" sz="1600" b="1" dirty="0" smtClean="0">
                <a:latin typeface="municipal_lviv_106"/>
              </a:rPr>
              <a:t>Наукова, 116/ 1,2,3,4, п</a:t>
            </a:r>
          </a:p>
          <a:p>
            <a:pPr>
              <a:defRPr/>
            </a:pPr>
            <a:r>
              <a:rPr lang="uk-UA" sz="1600" b="1" dirty="0" smtClean="0">
                <a:latin typeface="municipal_lviv_106"/>
              </a:rPr>
              <a:t>Симоненка, 20/3п</a:t>
            </a:r>
          </a:p>
          <a:p>
            <a:pPr>
              <a:defRPr/>
            </a:pPr>
            <a:r>
              <a:rPr lang="uk-UA" sz="1600" b="1" dirty="0" smtClean="0">
                <a:latin typeface="municipal_lviv_106"/>
              </a:rPr>
              <a:t>Симоненка, 12/4 п</a:t>
            </a:r>
          </a:p>
          <a:p>
            <a:pPr>
              <a:defRPr/>
            </a:pPr>
            <a:r>
              <a:rPr lang="uk-UA" sz="1600" b="1" dirty="0" smtClean="0">
                <a:latin typeface="municipal_lviv_106"/>
              </a:rPr>
              <a:t>Наукова, 112/1,2,п</a:t>
            </a:r>
          </a:p>
          <a:p>
            <a:pPr>
              <a:defRPr/>
            </a:pPr>
            <a:r>
              <a:rPr lang="uk-UA" sz="1600" b="1" dirty="0" smtClean="0">
                <a:latin typeface="municipal_lviv_106"/>
              </a:rPr>
              <a:t>Кульпарківська, 129/1п</a:t>
            </a:r>
          </a:p>
          <a:p>
            <a:pPr>
              <a:defRPr/>
            </a:pPr>
            <a:r>
              <a:rPr lang="uk-UA" sz="1600" b="1" dirty="0" smtClean="0">
                <a:latin typeface="municipal_lviv_106"/>
              </a:rPr>
              <a:t>Кульпарківська, 133/1п</a:t>
            </a:r>
          </a:p>
          <a:p>
            <a:pPr>
              <a:defRPr/>
            </a:pPr>
            <a:r>
              <a:rPr lang="uk-UA" sz="1600" b="1" dirty="0" smtClean="0">
                <a:latin typeface="municipal_lviv_106"/>
              </a:rPr>
              <a:t>Симоненка, 22/1 п</a:t>
            </a:r>
          </a:p>
          <a:p>
            <a:pPr>
              <a:defRPr/>
            </a:pPr>
            <a:r>
              <a:rPr lang="uk-UA" sz="1600" b="1" dirty="0" smtClean="0">
                <a:latin typeface="municipal_lviv_106"/>
              </a:rPr>
              <a:t>Кульпарківська, 125/1 п</a:t>
            </a:r>
          </a:p>
          <a:p>
            <a:pPr>
              <a:defRPr/>
            </a:pPr>
            <a:r>
              <a:rPr lang="uk-UA" sz="1600" b="1" dirty="0" smtClean="0">
                <a:latin typeface="municipal_lviv_106"/>
              </a:rPr>
              <a:t>Симоненка, 1/ 1,2,п</a:t>
            </a:r>
          </a:p>
          <a:p>
            <a:pPr>
              <a:defRPr/>
            </a:pPr>
            <a:r>
              <a:rPr lang="uk-UA" sz="1600" b="1" dirty="0" smtClean="0">
                <a:latin typeface="municipal_lviv_106"/>
              </a:rPr>
              <a:t>Симоненка,  3/1п</a:t>
            </a:r>
          </a:p>
          <a:p>
            <a:pPr>
              <a:defRPr/>
            </a:pPr>
            <a:r>
              <a:rPr lang="uk-UA" sz="1600" b="1" dirty="0" smtClean="0">
                <a:latin typeface="municipal_lviv_106"/>
              </a:rPr>
              <a:t>Кульпарківська, 117/1,2,3,4,п</a:t>
            </a:r>
          </a:p>
          <a:p>
            <a:pPr>
              <a:defRPr/>
            </a:pPr>
            <a:r>
              <a:rPr lang="uk-UA" sz="1600" b="1" dirty="0" smtClean="0">
                <a:latin typeface="municipal_lviv_106"/>
              </a:rPr>
              <a:t>Кульпарківська, 121/1,2,4п</a:t>
            </a:r>
          </a:p>
          <a:p>
            <a:pPr>
              <a:defRPr/>
            </a:pPr>
            <a:r>
              <a:rPr lang="uk-UA" sz="1600" b="1" dirty="0" smtClean="0">
                <a:latin typeface="municipal_lviv_106"/>
              </a:rPr>
              <a:t>Кульпарківська, 123/1,2,п</a:t>
            </a:r>
          </a:p>
          <a:p>
            <a:pPr>
              <a:defRPr/>
            </a:pPr>
            <a:r>
              <a:rPr lang="uk-UA" sz="1600" b="1" dirty="0" smtClean="0">
                <a:latin typeface="municipal_lviv_106"/>
              </a:rPr>
              <a:t>В.Великого, 117, 1 п </a:t>
            </a:r>
            <a:endParaRPr lang="uk-UA" sz="1600" b="1" dirty="0">
              <a:latin typeface="municipal_lviv_106"/>
            </a:endParaRPr>
          </a:p>
          <a:p>
            <a:pPr>
              <a:defRPr/>
            </a:pPr>
            <a:r>
              <a:rPr lang="uk-UA" sz="1600" b="1" dirty="0" smtClean="0">
                <a:latin typeface="municipal_lviv_106"/>
              </a:rPr>
              <a:t>В.Великого, 121 / 1п</a:t>
            </a:r>
          </a:p>
          <a:p>
            <a:pPr>
              <a:defRPr/>
            </a:pPr>
            <a:r>
              <a:rPr lang="uk-UA" sz="1600" b="1" dirty="0" smtClean="0">
                <a:latin typeface="municipal_lviv_106"/>
              </a:rPr>
              <a:t>В.Великого, 113/1</a:t>
            </a:r>
          </a:p>
          <a:p>
            <a:pPr>
              <a:defRPr/>
            </a:pPr>
            <a:r>
              <a:rPr lang="uk-UA" sz="1600" b="1" dirty="0" smtClean="0">
                <a:latin typeface="municipal_lviv_106"/>
              </a:rPr>
              <a:t>В.Великого, 111/1,2,3,4,</a:t>
            </a:r>
          </a:p>
          <a:p>
            <a:pPr>
              <a:defRPr/>
            </a:pPr>
            <a:r>
              <a:rPr lang="uk-UA" sz="1600" b="1" dirty="0" smtClean="0">
                <a:latin typeface="municipal_lviv_106"/>
              </a:rPr>
              <a:t>В.Великого, 105/1п </a:t>
            </a:r>
          </a:p>
          <a:p>
            <a:pPr>
              <a:defRPr/>
            </a:pPr>
            <a:r>
              <a:rPr lang="uk-UA" sz="1600" b="1" dirty="0" smtClean="0">
                <a:latin typeface="municipal_lviv_106"/>
              </a:rPr>
              <a:t>В.Великого, 85а/ 1,2,3,4,5,6,</a:t>
            </a:r>
          </a:p>
          <a:p>
            <a:pPr marL="0" indent="0">
              <a:buFont typeface="Wingdings 3" pitchFamily="18" charset="2"/>
              <a:buNone/>
              <a:defRPr/>
            </a:pPr>
            <a:endParaRPr lang="uk-UA" sz="1600" b="1" dirty="0" smtClean="0">
              <a:latin typeface="municipal_lviv_106"/>
            </a:endParaRPr>
          </a:p>
          <a:p>
            <a:pPr marL="0" indent="0">
              <a:buFont typeface="Wingdings 3" pitchFamily="18" charset="2"/>
              <a:buNone/>
              <a:defRPr/>
            </a:pPr>
            <a:endParaRPr lang="uk-UA" sz="1600" b="1" dirty="0" smtClean="0">
              <a:latin typeface="municipal_lviv_106"/>
            </a:endParaRPr>
          </a:p>
          <a:p>
            <a:pPr>
              <a:defRPr/>
            </a:pPr>
            <a:endParaRPr lang="uk-UA" sz="1600" b="1" dirty="0" smtClean="0">
              <a:latin typeface="municipal_lviv_106"/>
            </a:endParaRPr>
          </a:p>
          <a:p>
            <a:pPr>
              <a:defRPr/>
            </a:pPr>
            <a:endParaRPr lang="uk-UA" sz="1600" b="1" dirty="0" smtClean="0">
              <a:latin typeface="municipal_lviv_106"/>
            </a:endParaRPr>
          </a:p>
          <a:p>
            <a:pPr>
              <a:defRPr/>
            </a:pPr>
            <a:endParaRPr lang="ru-RU" sz="1600" b="1" dirty="0" smtClean="0">
              <a:latin typeface="municipal_lviv_106"/>
            </a:endParaRPr>
          </a:p>
          <a:p>
            <a:pPr>
              <a:defRPr/>
            </a:pPr>
            <a:endParaRPr lang="en-US" sz="1600" b="1"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defRPr/>
            </a:pPr>
            <a:r>
              <a:rPr lang="uk-UA" sz="2400" b="1" i="1" dirty="0" smtClean="0">
                <a:effectLst>
                  <a:outerShdw blurRad="38100" dist="38100" dir="2700000" algn="tl">
                    <a:srgbClr val="C0C0C0"/>
                  </a:outerShdw>
                </a:effectLst>
                <a:latin typeface="municipal_lviv_106"/>
              </a:rPr>
              <a:t>Проведено ремонтні роботи по заміні вентилів, трубопроводів, каналізаційних мереж . </a:t>
            </a:r>
            <a:r>
              <a:rPr lang="uk-UA" sz="2400" b="1" dirty="0" smtClean="0">
                <a:latin typeface="municipal_lviv_106"/>
              </a:rPr>
              <a:t> </a:t>
            </a:r>
            <a:r>
              <a:rPr lang="uk-UA" sz="2400" b="1" i="1" dirty="0">
                <a:effectLst>
                  <a:outerShdw blurRad="38100" dist="38100" dir="2700000" algn="tl">
                    <a:srgbClr val="C0C0C0"/>
                  </a:outerShdw>
                </a:effectLst>
                <a:latin typeface="municipal_lviv_106"/>
              </a:rPr>
              <a:t/>
            </a:r>
            <a:br>
              <a:rPr lang="uk-UA" sz="2400" b="1" i="1" dirty="0">
                <a:effectLst>
                  <a:outerShdw blurRad="38100" dist="38100" dir="2700000" algn="tl">
                    <a:srgbClr val="C0C0C0"/>
                  </a:outerShdw>
                </a:effectLst>
                <a:latin typeface="municipal_lviv_106"/>
              </a:rPr>
            </a:br>
            <a:endParaRPr lang="ru-RU" sz="2400" b="1" i="1" dirty="0">
              <a:effectLst>
                <a:outerShdw blurRad="38100" dist="38100" dir="2700000" algn="tl">
                  <a:srgbClr val="C0C0C0"/>
                </a:outerShdw>
              </a:effectLst>
              <a:latin typeface="municipal_lviv_106"/>
            </a:endParaRPr>
          </a:p>
        </p:txBody>
      </p:sp>
      <p:sp>
        <p:nvSpPr>
          <p:cNvPr id="34819" name="Объект 2"/>
          <p:cNvSpPr>
            <a:spLocks noGrp="1"/>
          </p:cNvSpPr>
          <p:nvPr>
            <p:ph idx="1"/>
          </p:nvPr>
        </p:nvSpPr>
        <p:spPr/>
        <p:txBody>
          <a:bodyPr>
            <a:normAutofit fontScale="70000" lnSpcReduction="20000"/>
          </a:bodyPr>
          <a:lstStyle/>
          <a:p>
            <a:r>
              <a:rPr lang="uk-UA" sz="1600" b="1" smtClean="0">
                <a:latin typeface="municipal_lviv_106"/>
              </a:rPr>
              <a:t>В.Великого, 101</a:t>
            </a:r>
          </a:p>
          <a:p>
            <a:r>
              <a:rPr lang="uk-UA" sz="1600" b="1" smtClean="0">
                <a:latin typeface="municipal_lviv_106"/>
              </a:rPr>
              <a:t>В.Великого, 103/1п </a:t>
            </a:r>
          </a:p>
          <a:p>
            <a:r>
              <a:rPr lang="uk-UA" sz="1600" b="1" smtClean="0">
                <a:latin typeface="municipal_lviv_106"/>
              </a:rPr>
              <a:t>В.Великого, 69/1,2,3,4,5,6,7,8</a:t>
            </a:r>
          </a:p>
          <a:p>
            <a:r>
              <a:rPr lang="uk-UA" sz="1600" b="1" smtClean="0">
                <a:latin typeface="municipal_lviv_106"/>
              </a:rPr>
              <a:t>В.Великого, 63/5,6,7,</a:t>
            </a:r>
          </a:p>
          <a:p>
            <a:r>
              <a:rPr lang="uk-UA" sz="1600" b="1" smtClean="0">
                <a:latin typeface="municipal_lviv_106"/>
              </a:rPr>
              <a:t>В.Великого, 83/5</a:t>
            </a:r>
          </a:p>
          <a:p>
            <a:r>
              <a:rPr lang="uk-UA" sz="1600" b="1" smtClean="0">
                <a:latin typeface="municipal_lviv_106"/>
              </a:rPr>
              <a:t>Наукова, 94/ 1,2,3,4,6,</a:t>
            </a:r>
          </a:p>
          <a:p>
            <a:r>
              <a:rPr lang="uk-UA" sz="1600" b="1" smtClean="0">
                <a:latin typeface="municipal_lviv_106"/>
              </a:rPr>
              <a:t>Симоненка, 11/5</a:t>
            </a:r>
          </a:p>
          <a:p>
            <a:r>
              <a:rPr lang="uk-UA" sz="1600" b="1" smtClean="0">
                <a:latin typeface="municipal_lviv_106"/>
              </a:rPr>
              <a:t>Симоненка, 7/2</a:t>
            </a:r>
          </a:p>
          <a:p>
            <a:r>
              <a:rPr lang="uk-UA" sz="1600" b="1" smtClean="0">
                <a:latin typeface="municipal_lviv_106"/>
              </a:rPr>
              <a:t>Наукова, 44/1,2,3,4,, </a:t>
            </a:r>
          </a:p>
          <a:p>
            <a:r>
              <a:rPr lang="uk-UA" sz="1600" b="1" smtClean="0">
                <a:latin typeface="municipal_lviv_106"/>
              </a:rPr>
              <a:t>Наукова, 64/1,3,2</a:t>
            </a:r>
          </a:p>
          <a:p>
            <a:r>
              <a:rPr lang="uk-UA" sz="1600" b="1" smtClean="0">
                <a:latin typeface="municipal_lviv_106"/>
              </a:rPr>
              <a:t>Наукова, 76/5</a:t>
            </a:r>
          </a:p>
          <a:p>
            <a:r>
              <a:rPr lang="uk-UA" sz="1600" b="1" smtClean="0">
                <a:latin typeface="municipal_lviv_106"/>
              </a:rPr>
              <a:t>Наукова, 54/5</a:t>
            </a:r>
          </a:p>
          <a:p>
            <a:r>
              <a:rPr lang="uk-UA" sz="1600" b="1" smtClean="0">
                <a:latin typeface="municipal_lviv_106"/>
              </a:rPr>
              <a:t>Наукова, 48/2</a:t>
            </a:r>
          </a:p>
          <a:p>
            <a:r>
              <a:rPr lang="uk-UA" sz="1600" b="1" smtClean="0">
                <a:latin typeface="municipal_lviv_106"/>
              </a:rPr>
              <a:t>Наукова, 52/1,2,</a:t>
            </a:r>
          </a:p>
          <a:p>
            <a:endParaRPr lang="uk-UA" sz="1600" b="1" smtClean="0">
              <a:latin typeface="municipal_lviv_106"/>
            </a:endParaRPr>
          </a:p>
          <a:p>
            <a:endParaRPr lang="uk-UA" sz="1600" b="1" smtClean="0">
              <a:latin typeface="municipal_lviv_106"/>
            </a:endParaRPr>
          </a:p>
          <a:p>
            <a:endParaRPr lang="uk-UA" sz="1600" b="1" smtClean="0">
              <a:latin typeface="municipal_lviv_106"/>
            </a:endParaRPr>
          </a:p>
          <a:p>
            <a:endParaRPr lang="uk-UA" sz="1600" b="1" smtClean="0">
              <a:latin typeface="municipal_lviv_106"/>
            </a:endParaRPr>
          </a:p>
          <a:p>
            <a:endParaRPr lang="uk-UA" sz="1600" b="1" smtClean="0">
              <a:latin typeface="municipal_lviv_106"/>
            </a:endParaRPr>
          </a:p>
          <a:p>
            <a:endParaRPr lang="uk-UA" sz="1600" b="1" smtClean="0">
              <a:latin typeface="municipal_lviv_106"/>
            </a:endParaRPr>
          </a:p>
          <a:p>
            <a:endParaRPr lang="ru-RU" sz="1600" b="1"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p:nvPr>
        </p:nvSpPr>
        <p:spPr>
          <a:xfrm>
            <a:off x="1870646" y="0"/>
            <a:ext cx="10318179" cy="1606550"/>
          </a:xfrm>
        </p:spPr>
        <p:txBody>
          <a:bodyPr/>
          <a:lstStyle/>
          <a:p>
            <a:r>
              <a:rPr lang="uk-UA" sz="2800" smtClean="0">
                <a:latin typeface="municipal_lviv_106"/>
              </a:rPr>
              <a:t>Вул. Наукова, 116/4</a:t>
            </a:r>
            <a:endParaRPr lang="uk-UA" sz="2400" smtClean="0">
              <a:latin typeface="municipal_lviv_106"/>
            </a:endParaRPr>
          </a:p>
        </p:txBody>
      </p:sp>
      <p:pic>
        <p:nvPicPr>
          <p:cNvPr id="35843" name="Picture 7"/>
          <p:cNvPicPr>
            <a:picLocks noChangeAspect="1" noChangeArrowheads="1"/>
          </p:cNvPicPr>
          <p:nvPr/>
        </p:nvPicPr>
        <p:blipFill>
          <a:blip r:embed="rId2" cstate="print"/>
          <a:srcRect/>
          <a:stretch>
            <a:fillRect/>
          </a:stretch>
        </p:blipFill>
        <p:spPr bwMode="auto">
          <a:xfrm>
            <a:off x="2710745" y="1268414"/>
            <a:ext cx="3959251" cy="5113337"/>
          </a:xfrm>
          <a:prstGeom prst="rect">
            <a:avLst/>
          </a:prstGeom>
          <a:noFill/>
          <a:ln w="38100" cmpd="tri">
            <a:solidFill>
              <a:schemeClr val="tx1"/>
            </a:solidFill>
            <a:miter lim="800000"/>
            <a:headEnd/>
            <a:tailEnd/>
          </a:ln>
        </p:spPr>
      </p:pic>
      <p:pic>
        <p:nvPicPr>
          <p:cNvPr id="35844" name="Picture 8"/>
          <p:cNvPicPr>
            <a:picLocks noChangeAspect="1" noChangeArrowheads="1"/>
          </p:cNvPicPr>
          <p:nvPr/>
        </p:nvPicPr>
        <p:blipFill>
          <a:blip r:embed="rId3" cstate="print"/>
          <a:srcRect/>
          <a:stretch>
            <a:fillRect/>
          </a:stretch>
        </p:blipFill>
        <p:spPr bwMode="auto">
          <a:xfrm>
            <a:off x="7342920" y="1268414"/>
            <a:ext cx="4031201" cy="5113337"/>
          </a:xfrm>
          <a:prstGeom prst="rect">
            <a:avLst/>
          </a:prstGeom>
          <a:noFill/>
          <a:ln w="38100" cmpd="tri">
            <a:solidFill>
              <a:schemeClr val="tx1"/>
            </a:solidFill>
            <a:miter lim="800000"/>
            <a:headEnd/>
            <a:tailEnd/>
          </a:ln>
        </p:spPr>
      </p:pic>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p:txBody>
          <a:bodyPr/>
          <a:lstStyle/>
          <a:p>
            <a:r>
              <a:rPr lang="uk-UA" sz="2800" smtClean="0">
                <a:latin typeface="municipal_lviv_106"/>
              </a:rPr>
              <a:t>вул. В.Великого, 103</a:t>
            </a:r>
            <a:endParaRPr lang="uk-UA" sz="2400" smtClean="0">
              <a:latin typeface="municipal_lviv_106"/>
            </a:endParaRPr>
          </a:p>
        </p:txBody>
      </p:sp>
      <p:pic>
        <p:nvPicPr>
          <p:cNvPr id="36867" name="Содержимое 6" descr="В.Великого, 103  заміна каналізаційних труб у підвалі(за кошти міського бюджету) в2015р.jpg"/>
          <p:cNvPicPr>
            <a:picLocks noGrp="1" noChangeAspect="1"/>
          </p:cNvPicPr>
          <p:nvPr>
            <p:ph sz="half" idx="1"/>
          </p:nvPr>
        </p:nvPicPr>
        <p:blipFill>
          <a:blip r:embed="rId2" cstate="print"/>
          <a:srcRect/>
          <a:stretch>
            <a:fillRect/>
          </a:stretch>
        </p:blipFill>
        <p:spPr>
          <a:xfrm>
            <a:off x="2554152" y="1657351"/>
            <a:ext cx="4409985" cy="4411663"/>
          </a:xfrm>
        </p:spPr>
      </p:pic>
      <p:pic>
        <p:nvPicPr>
          <p:cNvPr id="36868" name="Содержимое 7" descr="В.В103 (2).jpg"/>
          <p:cNvPicPr>
            <a:picLocks noGrp="1" noChangeAspect="1"/>
          </p:cNvPicPr>
          <p:nvPr>
            <p:ph sz="half" idx="2"/>
          </p:nvPr>
        </p:nvPicPr>
        <p:blipFill>
          <a:blip r:embed="rId3" cstate="print"/>
          <a:srcRect/>
          <a:stretch>
            <a:fillRect/>
          </a:stretch>
        </p:blipFill>
        <p:spPr>
          <a:xfrm>
            <a:off x="7167284" y="1657351"/>
            <a:ext cx="4412100" cy="4411663"/>
          </a:xfrm>
        </p:spPr>
      </p:pic>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p:txBody>
          <a:bodyPr/>
          <a:lstStyle/>
          <a:p>
            <a:r>
              <a:rPr lang="uk-UA" smtClean="0">
                <a:latin typeface="municipal_lviv_106"/>
              </a:rPr>
              <a:t>В.Великого, 103 </a:t>
            </a:r>
            <a:endParaRPr lang="ru-RU" smtClean="0">
              <a:latin typeface="municipal_lviv_106"/>
            </a:endParaRPr>
          </a:p>
        </p:txBody>
      </p:sp>
      <p:pic>
        <p:nvPicPr>
          <p:cNvPr id="37891" name="Содержимое 6" descr="103.jpg"/>
          <p:cNvPicPr>
            <a:picLocks noGrp="1" noChangeAspect="1"/>
          </p:cNvPicPr>
          <p:nvPr>
            <p:ph sz="half" idx="1"/>
          </p:nvPr>
        </p:nvPicPr>
        <p:blipFill>
          <a:blip r:embed="rId2" cstate="print"/>
          <a:srcRect/>
          <a:stretch>
            <a:fillRect/>
          </a:stretch>
        </p:blipFill>
        <p:spPr>
          <a:xfrm>
            <a:off x="2255779" y="1417639"/>
            <a:ext cx="4606784" cy="4708525"/>
          </a:xfrm>
        </p:spPr>
      </p:pic>
      <p:pic>
        <p:nvPicPr>
          <p:cNvPr id="37892" name="Содержимое 7" descr="20160215_125650.jpg"/>
          <p:cNvPicPr>
            <a:picLocks noGrp="1" noChangeAspect="1"/>
          </p:cNvPicPr>
          <p:nvPr>
            <p:ph sz="half" idx="2"/>
          </p:nvPr>
        </p:nvPicPr>
        <p:blipFill>
          <a:blip r:embed="rId3" cstate="print"/>
          <a:srcRect/>
          <a:stretch>
            <a:fillRect/>
          </a:stretch>
        </p:blipFill>
        <p:spPr>
          <a:xfrm>
            <a:off x="7150355" y="1417639"/>
            <a:ext cx="4037548" cy="4708525"/>
          </a:xfrm>
        </p:spPr>
      </p:pic>
      <p:sp>
        <p:nvSpPr>
          <p:cNvPr id="9" name="Овал 8"/>
          <p:cNvSpPr/>
          <p:nvPr/>
        </p:nvSpPr>
        <p:spPr>
          <a:xfrm>
            <a:off x="4845905" y="2349500"/>
            <a:ext cx="1055942" cy="2735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uk-UA"/>
          </a:p>
        </p:txBody>
      </p:sp>
      <p:sp>
        <p:nvSpPr>
          <p:cNvPr id="10" name="Овал 9"/>
          <p:cNvSpPr/>
          <p:nvPr/>
        </p:nvSpPr>
        <p:spPr>
          <a:xfrm rot="14359039">
            <a:off x="8469153" y="1812343"/>
            <a:ext cx="542925" cy="36460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uk-UA"/>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p:nvPr>
        </p:nvSpPr>
        <p:spPr>
          <a:xfrm>
            <a:off x="1870646" y="-42863"/>
            <a:ext cx="10318179" cy="1417638"/>
          </a:xfrm>
        </p:spPr>
        <p:txBody>
          <a:bodyPr/>
          <a:lstStyle/>
          <a:p>
            <a:r>
              <a:rPr lang="uk-UA" sz="2300" smtClean="0">
                <a:latin typeface="municipal_lviv_106"/>
              </a:rPr>
              <a:t>вул. В.Великого, 91/5 п</a:t>
            </a:r>
            <a:br>
              <a:rPr lang="uk-UA" sz="2300" smtClean="0">
                <a:latin typeface="municipal_lviv_106"/>
              </a:rPr>
            </a:br>
            <a:endParaRPr lang="uk-UA" sz="2300" smtClean="0">
              <a:latin typeface="municipal_lviv_106"/>
            </a:endParaRPr>
          </a:p>
        </p:txBody>
      </p:sp>
      <p:pic>
        <p:nvPicPr>
          <p:cNvPr id="38915" name="Picture 9"/>
          <p:cNvPicPr>
            <a:picLocks noChangeAspect="1" noChangeArrowheads="1"/>
          </p:cNvPicPr>
          <p:nvPr/>
        </p:nvPicPr>
        <p:blipFill>
          <a:blip r:embed="rId2" cstate="print"/>
          <a:srcRect/>
          <a:stretch>
            <a:fillRect/>
          </a:stretch>
        </p:blipFill>
        <p:spPr bwMode="auto">
          <a:xfrm>
            <a:off x="1870646" y="944564"/>
            <a:ext cx="4606784" cy="2592387"/>
          </a:xfrm>
          <a:prstGeom prst="rect">
            <a:avLst/>
          </a:prstGeom>
          <a:noFill/>
          <a:ln w="38100" cmpd="tri">
            <a:solidFill>
              <a:schemeClr val="tx1"/>
            </a:solidFill>
            <a:miter lim="800000"/>
            <a:headEnd/>
            <a:tailEnd/>
          </a:ln>
        </p:spPr>
      </p:pic>
      <p:pic>
        <p:nvPicPr>
          <p:cNvPr id="38916" name="Picture 10"/>
          <p:cNvPicPr>
            <a:picLocks noChangeAspect="1" noChangeArrowheads="1"/>
          </p:cNvPicPr>
          <p:nvPr/>
        </p:nvPicPr>
        <p:blipFill>
          <a:blip r:embed="rId3" cstate="print"/>
          <a:srcRect/>
          <a:stretch>
            <a:fillRect/>
          </a:stretch>
        </p:blipFill>
        <p:spPr bwMode="auto">
          <a:xfrm>
            <a:off x="6102877" y="3644900"/>
            <a:ext cx="5455346" cy="3068638"/>
          </a:xfrm>
          <a:prstGeom prst="rect">
            <a:avLst/>
          </a:prstGeom>
          <a:noFill/>
          <a:ln w="38100" cmpd="tri">
            <a:solidFill>
              <a:schemeClr val="tx1"/>
            </a:solidFill>
            <a:miter lim="800000"/>
            <a:headEnd/>
            <a:tailEnd/>
          </a:ln>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номера слайда 5"/>
          <p:cNvSpPr>
            <a:spLocks noGrp="1"/>
          </p:cNvSpPr>
          <p:nvPr>
            <p:ph type="sldNum" sz="quarter" idx="16"/>
          </p:nvPr>
        </p:nvSpPr>
        <p:spPr/>
        <p:txBody>
          <a:bodyPr/>
          <a:lstStyle/>
          <a:p>
            <a:pPr>
              <a:defRPr/>
            </a:pPr>
            <a:fld id="{B0379045-06B7-400D-899B-59546778630E}" type="slidenum">
              <a:rPr lang="uk-UA"/>
              <a:pPr>
                <a:defRPr/>
              </a:pPr>
              <a:t>3</a:t>
            </a:fld>
            <a:endParaRPr lang="uk-UA"/>
          </a:p>
        </p:txBody>
      </p:sp>
      <p:sp>
        <p:nvSpPr>
          <p:cNvPr id="11267" name="Заголовок 1"/>
          <p:cNvSpPr>
            <a:spLocks noGrp="1"/>
          </p:cNvSpPr>
          <p:nvPr>
            <p:ph type="title"/>
          </p:nvPr>
        </p:nvSpPr>
        <p:spPr>
          <a:xfrm>
            <a:off x="7653990" y="2349501"/>
            <a:ext cx="4534835" cy="1349375"/>
          </a:xfrm>
        </p:spPr>
        <p:txBody>
          <a:bodyPr/>
          <a:lstStyle/>
          <a:p>
            <a:pPr algn="ctr" eaLnBrk="1" hangingPunct="1"/>
            <a:r>
              <a:rPr lang="uk-UA" sz="4400" b="1" smtClean="0">
                <a:solidFill>
                  <a:schemeClr val="tx1"/>
                </a:solidFill>
                <a:latin typeface="Calibri" pitchFamily="34" charset="0"/>
              </a:rPr>
              <a:t>Звіт ЛКП</a:t>
            </a:r>
            <a:br>
              <a:rPr lang="uk-UA" sz="4400" b="1" smtClean="0">
                <a:solidFill>
                  <a:schemeClr val="tx1"/>
                </a:solidFill>
                <a:latin typeface="Calibri" pitchFamily="34" charset="0"/>
              </a:rPr>
            </a:br>
            <a:r>
              <a:rPr lang="uk-UA" sz="4400" b="1" smtClean="0">
                <a:solidFill>
                  <a:schemeClr val="tx1"/>
                </a:solidFill>
                <a:latin typeface="Calibri" pitchFamily="34" charset="0"/>
              </a:rPr>
              <a:t>ПІВДЕННЕ</a:t>
            </a:r>
            <a:r>
              <a:rPr lang="uk-UA" sz="2800" b="1" smtClean="0">
                <a:solidFill>
                  <a:schemeClr val="tx1"/>
                </a:solidFill>
                <a:latin typeface="Calibri" pitchFamily="34" charset="0"/>
              </a:rPr>
              <a:t/>
            </a:r>
            <a:br>
              <a:rPr lang="uk-UA" sz="2800" b="1" smtClean="0">
                <a:solidFill>
                  <a:schemeClr val="tx1"/>
                </a:solidFill>
                <a:latin typeface="Calibri" pitchFamily="34" charset="0"/>
              </a:rPr>
            </a:br>
            <a:endParaRPr lang="ru-RU" sz="2800" b="1" smtClean="0">
              <a:solidFill>
                <a:schemeClr val="tx1"/>
              </a:solidFill>
              <a:latin typeface="Calibri"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p:nvPr>
        </p:nvSpPr>
        <p:spPr>
          <a:xfrm>
            <a:off x="1910853" y="-28575"/>
            <a:ext cx="10241999" cy="1196975"/>
          </a:xfrm>
        </p:spPr>
        <p:txBody>
          <a:bodyPr/>
          <a:lstStyle/>
          <a:p>
            <a:r>
              <a:rPr lang="uk-UA" sz="2800" smtClean="0">
                <a:latin typeface="municipal_lviv_106"/>
              </a:rPr>
              <a:t>вул. Наукова, 44/4 </a:t>
            </a:r>
            <a:br>
              <a:rPr lang="uk-UA" sz="2800" smtClean="0">
                <a:latin typeface="municipal_lviv_106"/>
              </a:rPr>
            </a:br>
            <a:endParaRPr lang="uk-UA" sz="2800" smtClean="0">
              <a:latin typeface="municipal_lviv_106"/>
            </a:endParaRPr>
          </a:p>
        </p:txBody>
      </p:sp>
      <p:pic>
        <p:nvPicPr>
          <p:cNvPr id="39939" name="Picture 9"/>
          <p:cNvPicPr>
            <a:picLocks noChangeAspect="1" noChangeArrowheads="1"/>
          </p:cNvPicPr>
          <p:nvPr/>
        </p:nvPicPr>
        <p:blipFill>
          <a:blip r:embed="rId2" cstate="print"/>
          <a:srcRect/>
          <a:stretch>
            <a:fillRect/>
          </a:stretch>
        </p:blipFill>
        <p:spPr bwMode="auto">
          <a:xfrm>
            <a:off x="2169019" y="1412875"/>
            <a:ext cx="5173902" cy="3311525"/>
          </a:xfrm>
          <a:prstGeom prst="rect">
            <a:avLst/>
          </a:prstGeom>
          <a:noFill/>
          <a:ln w="38100" cmpd="tri">
            <a:solidFill>
              <a:schemeClr val="tx1"/>
            </a:solidFill>
            <a:miter lim="800000"/>
            <a:headEnd/>
            <a:tailEnd/>
          </a:ln>
        </p:spPr>
      </p:pic>
      <p:pic>
        <p:nvPicPr>
          <p:cNvPr id="39940" name="Picture 10"/>
          <p:cNvPicPr>
            <a:picLocks noChangeAspect="1" noChangeArrowheads="1"/>
          </p:cNvPicPr>
          <p:nvPr/>
        </p:nvPicPr>
        <p:blipFill>
          <a:blip r:embed="rId3" cstate="print"/>
          <a:srcRect/>
          <a:stretch>
            <a:fillRect/>
          </a:stretch>
        </p:blipFill>
        <p:spPr bwMode="auto">
          <a:xfrm>
            <a:off x="7776725" y="1935163"/>
            <a:ext cx="3749757" cy="375285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p:nvPr>
        </p:nvSpPr>
        <p:spPr>
          <a:xfrm>
            <a:off x="2554153" y="0"/>
            <a:ext cx="9025232" cy="1143000"/>
          </a:xfrm>
        </p:spPr>
        <p:txBody>
          <a:bodyPr/>
          <a:lstStyle/>
          <a:p>
            <a:r>
              <a:rPr lang="uk-UA" sz="2800" smtClean="0">
                <a:latin typeface="municipal_lviv_106"/>
              </a:rPr>
              <a:t>Вул. Наукова, 44/1</a:t>
            </a:r>
            <a:endParaRPr lang="ru-RU" sz="2800" smtClean="0">
              <a:latin typeface="municipal_lviv_106"/>
            </a:endParaRPr>
          </a:p>
        </p:txBody>
      </p:sp>
      <p:sp>
        <p:nvSpPr>
          <p:cNvPr id="40963" name="Rectangle 3"/>
          <p:cNvSpPr>
            <a:spLocks noGrp="1"/>
          </p:cNvSpPr>
          <p:nvPr>
            <p:ph type="body" idx="1"/>
          </p:nvPr>
        </p:nvSpPr>
        <p:spPr/>
        <p:txBody>
          <a:bodyPr/>
          <a:lstStyle/>
          <a:p>
            <a:endParaRPr lang="ru-RU" smtClean="0">
              <a:latin typeface="municipal_lviv_106"/>
            </a:endParaRPr>
          </a:p>
        </p:txBody>
      </p:sp>
      <p:pic>
        <p:nvPicPr>
          <p:cNvPr id="40964" name="Picture 6"/>
          <p:cNvPicPr>
            <a:picLocks noChangeAspect="1" noChangeArrowheads="1"/>
          </p:cNvPicPr>
          <p:nvPr/>
        </p:nvPicPr>
        <p:blipFill>
          <a:blip r:embed="rId2" cstate="print"/>
          <a:srcRect/>
          <a:stretch>
            <a:fillRect/>
          </a:stretch>
        </p:blipFill>
        <p:spPr bwMode="auto">
          <a:xfrm>
            <a:off x="1982801" y="908050"/>
            <a:ext cx="5247966" cy="2952750"/>
          </a:xfrm>
          <a:prstGeom prst="rect">
            <a:avLst/>
          </a:prstGeom>
          <a:noFill/>
          <a:ln w="38100" cmpd="tri">
            <a:solidFill>
              <a:schemeClr val="tx1"/>
            </a:solidFill>
            <a:miter lim="800000"/>
            <a:headEnd/>
            <a:tailEnd/>
          </a:ln>
        </p:spPr>
      </p:pic>
      <p:pic>
        <p:nvPicPr>
          <p:cNvPr id="40965" name="Picture 7"/>
          <p:cNvPicPr>
            <a:picLocks noChangeAspect="1" noChangeArrowheads="1"/>
          </p:cNvPicPr>
          <p:nvPr/>
        </p:nvPicPr>
        <p:blipFill>
          <a:blip r:embed="rId3" cstate="print"/>
          <a:srcRect/>
          <a:stretch>
            <a:fillRect/>
          </a:stretch>
        </p:blipFill>
        <p:spPr bwMode="auto">
          <a:xfrm>
            <a:off x="6454153" y="3860800"/>
            <a:ext cx="5328379" cy="2997200"/>
          </a:xfrm>
          <a:prstGeom prst="rect">
            <a:avLst/>
          </a:prstGeom>
          <a:noFill/>
          <a:ln w="38100" cmpd="tri">
            <a:solidFill>
              <a:schemeClr val="tx1"/>
            </a:solidFill>
            <a:miter lim="800000"/>
            <a:headEnd/>
            <a:tailEnd/>
          </a:ln>
        </p:spPr>
      </p:pic>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p:nvPr>
        </p:nvSpPr>
        <p:spPr>
          <a:xfrm>
            <a:off x="2351005" y="0"/>
            <a:ext cx="9025232" cy="1143000"/>
          </a:xfrm>
        </p:spPr>
        <p:txBody>
          <a:bodyPr/>
          <a:lstStyle/>
          <a:p>
            <a:r>
              <a:rPr lang="uk-UA" sz="2800" smtClean="0">
                <a:latin typeface="municipal_lviv_106"/>
              </a:rPr>
              <a:t>Кульпарківська, 125</a:t>
            </a:r>
            <a:endParaRPr lang="ru-RU" sz="2800" smtClean="0">
              <a:latin typeface="municipal_lviv_106"/>
            </a:endParaRPr>
          </a:p>
        </p:txBody>
      </p:sp>
      <p:sp>
        <p:nvSpPr>
          <p:cNvPr id="41987" name="Rectangle 3"/>
          <p:cNvSpPr>
            <a:spLocks noGrp="1"/>
          </p:cNvSpPr>
          <p:nvPr>
            <p:ph type="body" idx="1"/>
          </p:nvPr>
        </p:nvSpPr>
        <p:spPr/>
        <p:txBody>
          <a:bodyPr/>
          <a:lstStyle/>
          <a:p>
            <a:endParaRPr lang="ru-RU" smtClean="0">
              <a:latin typeface="municipal_lviv_106"/>
            </a:endParaRPr>
          </a:p>
        </p:txBody>
      </p:sp>
      <p:pic>
        <p:nvPicPr>
          <p:cNvPr id="41988" name="Picture 6"/>
          <p:cNvPicPr>
            <a:picLocks noChangeAspect="1" noChangeArrowheads="1"/>
          </p:cNvPicPr>
          <p:nvPr/>
        </p:nvPicPr>
        <p:blipFill>
          <a:blip r:embed="rId2" cstate="print"/>
          <a:srcRect/>
          <a:stretch>
            <a:fillRect/>
          </a:stretch>
        </p:blipFill>
        <p:spPr bwMode="auto">
          <a:xfrm>
            <a:off x="2818666" y="1628775"/>
            <a:ext cx="3275747" cy="3887788"/>
          </a:xfrm>
          <a:prstGeom prst="rect">
            <a:avLst/>
          </a:prstGeom>
          <a:noFill/>
          <a:ln w="38100" cmpd="tri">
            <a:solidFill>
              <a:schemeClr val="tx1"/>
            </a:solidFill>
            <a:miter lim="800000"/>
            <a:headEnd/>
            <a:tailEnd/>
          </a:ln>
        </p:spPr>
      </p:pic>
      <p:pic>
        <p:nvPicPr>
          <p:cNvPr id="41989" name="Picture 7"/>
          <p:cNvPicPr>
            <a:picLocks noChangeAspect="1" noChangeArrowheads="1"/>
          </p:cNvPicPr>
          <p:nvPr/>
        </p:nvPicPr>
        <p:blipFill>
          <a:blip r:embed="rId3" cstate="print"/>
          <a:srcRect/>
          <a:stretch>
            <a:fillRect/>
          </a:stretch>
        </p:blipFill>
        <p:spPr bwMode="auto">
          <a:xfrm>
            <a:off x="6674229" y="2924175"/>
            <a:ext cx="4702009" cy="3060700"/>
          </a:xfrm>
          <a:prstGeom prst="rect">
            <a:avLst/>
          </a:prstGeom>
          <a:noFill/>
          <a:ln w="38100" cmpd="tri">
            <a:solidFill>
              <a:schemeClr val="tx1"/>
            </a:solidFill>
            <a:miter lim="800000"/>
            <a:headEnd/>
            <a:tailEnd/>
          </a:ln>
        </p:spPr>
      </p:pic>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p:nvPr>
        </p:nvSpPr>
        <p:spPr/>
        <p:txBody>
          <a:bodyPr/>
          <a:lstStyle/>
          <a:p>
            <a:r>
              <a:rPr lang="uk-UA" sz="2800" smtClean="0">
                <a:latin typeface="municipal_lviv_106"/>
              </a:rPr>
              <a:t>Кульпарківська, 125</a:t>
            </a:r>
            <a:endParaRPr lang="ru-RU" sz="2800" smtClean="0">
              <a:latin typeface="municipal_lviv_106"/>
            </a:endParaRPr>
          </a:p>
        </p:txBody>
      </p:sp>
      <p:pic>
        <p:nvPicPr>
          <p:cNvPr id="43011" name="Содержимое 7" descr="20160215_142700.jpg"/>
          <p:cNvPicPr>
            <a:picLocks noGrp="1" noChangeAspect="1"/>
          </p:cNvPicPr>
          <p:nvPr>
            <p:ph sz="half" idx="1"/>
          </p:nvPr>
        </p:nvPicPr>
        <p:blipFill>
          <a:blip r:embed="rId2" cstate="print"/>
          <a:srcRect/>
          <a:stretch>
            <a:fillRect/>
          </a:stretch>
        </p:blipFill>
        <p:spPr>
          <a:xfrm>
            <a:off x="2554152" y="1417639"/>
            <a:ext cx="4403636" cy="4708525"/>
          </a:xfrm>
        </p:spPr>
      </p:pic>
      <p:pic>
        <p:nvPicPr>
          <p:cNvPr id="43012" name="Содержимое 8" descr="20160215_142947.jpg"/>
          <p:cNvPicPr>
            <a:picLocks noGrp="1" noChangeAspect="1"/>
          </p:cNvPicPr>
          <p:nvPr>
            <p:ph sz="half" idx="2"/>
          </p:nvPr>
        </p:nvPicPr>
        <p:blipFill>
          <a:blip r:embed="rId3" cstate="print"/>
          <a:srcRect/>
          <a:stretch>
            <a:fillRect/>
          </a:stretch>
        </p:blipFill>
        <p:spPr>
          <a:xfrm>
            <a:off x="7245579" y="1417639"/>
            <a:ext cx="4031201" cy="4708525"/>
          </a:xfrm>
        </p:spPr>
      </p:pic>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p:cNvSpPr>
          <p:nvPr>
            <p:ph type="title"/>
          </p:nvPr>
        </p:nvSpPr>
        <p:spPr/>
        <p:txBody>
          <a:bodyPr/>
          <a:lstStyle/>
          <a:p>
            <a:r>
              <a:rPr lang="uk-UA" sz="2800" smtClean="0">
                <a:latin typeface="municipal_lviv_106"/>
              </a:rPr>
              <a:t>Вул. В.Великого, 63/2п .</a:t>
            </a:r>
            <a:endParaRPr lang="ru-RU" sz="2800" smtClean="0">
              <a:latin typeface="municipal_lviv_106"/>
            </a:endParaRPr>
          </a:p>
        </p:txBody>
      </p:sp>
      <p:pic>
        <p:nvPicPr>
          <p:cNvPr id="44035" name="Содержимое 11" descr="63....2.jpg"/>
          <p:cNvPicPr>
            <a:picLocks noGrp="1" noChangeAspect="1"/>
          </p:cNvPicPr>
          <p:nvPr>
            <p:ph sz="half" idx="1"/>
          </p:nvPr>
        </p:nvPicPr>
        <p:blipFill>
          <a:blip r:embed="rId2" cstate="print"/>
          <a:srcRect/>
          <a:stretch>
            <a:fillRect/>
          </a:stretch>
        </p:blipFill>
        <p:spPr>
          <a:xfrm>
            <a:off x="2892730" y="1600200"/>
            <a:ext cx="3969833" cy="2044700"/>
          </a:xfrm>
        </p:spPr>
      </p:pic>
      <p:pic>
        <p:nvPicPr>
          <p:cNvPr id="44036" name="Содержимое 12" descr="63.. - копия.jpg"/>
          <p:cNvPicPr>
            <a:picLocks noGrp="1" noChangeAspect="1"/>
          </p:cNvPicPr>
          <p:nvPr>
            <p:ph sz="half" idx="2"/>
          </p:nvPr>
        </p:nvPicPr>
        <p:blipFill>
          <a:blip r:embed="rId3" cstate="print"/>
          <a:srcRect/>
          <a:stretch>
            <a:fillRect/>
          </a:stretch>
        </p:blipFill>
        <p:spPr>
          <a:xfrm>
            <a:off x="7150355" y="1600200"/>
            <a:ext cx="4088335" cy="2044700"/>
          </a:xfrm>
        </p:spPr>
      </p:pic>
      <p:pic>
        <p:nvPicPr>
          <p:cNvPr id="44037" name="Содержимое 12" descr="63.. - копия.jpg"/>
          <p:cNvPicPr>
            <a:picLocks noChangeAspect="1"/>
          </p:cNvPicPr>
          <p:nvPr/>
        </p:nvPicPr>
        <p:blipFill>
          <a:blip r:embed="rId4" cstate="print"/>
          <a:srcRect/>
          <a:stretch>
            <a:fillRect/>
          </a:stretch>
        </p:blipFill>
        <p:spPr bwMode="auto">
          <a:xfrm>
            <a:off x="2892730" y="3860800"/>
            <a:ext cx="3969833" cy="2376488"/>
          </a:xfrm>
          <a:prstGeom prst="rect">
            <a:avLst/>
          </a:prstGeom>
          <a:noFill/>
          <a:ln w="9525">
            <a:noFill/>
            <a:miter lim="800000"/>
            <a:headEnd/>
            <a:tailEnd/>
          </a:ln>
        </p:spPr>
      </p:pic>
      <p:pic>
        <p:nvPicPr>
          <p:cNvPr id="44038" name="Содержимое 12" descr="63.. - копия.jpg"/>
          <p:cNvPicPr>
            <a:picLocks noChangeAspect="1"/>
          </p:cNvPicPr>
          <p:nvPr/>
        </p:nvPicPr>
        <p:blipFill>
          <a:blip r:embed="rId5" cstate="print"/>
          <a:srcRect/>
          <a:stretch>
            <a:fillRect/>
          </a:stretch>
        </p:blipFill>
        <p:spPr bwMode="auto">
          <a:xfrm>
            <a:off x="7150355" y="3860800"/>
            <a:ext cx="4088335" cy="2376488"/>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p:cNvSpPr>
          <p:nvPr>
            <p:ph type="title"/>
          </p:nvPr>
        </p:nvSpPr>
        <p:spPr/>
        <p:txBody>
          <a:bodyPr/>
          <a:lstStyle/>
          <a:p>
            <a:r>
              <a:rPr lang="uk-UA" sz="2800" smtClean="0">
                <a:latin typeface="municipal_lviv_106"/>
              </a:rPr>
              <a:t>Вул. Кульпарківська, 117</a:t>
            </a:r>
            <a:endParaRPr lang="ru-RU" sz="2800" smtClean="0">
              <a:latin typeface="municipal_lviv_106"/>
            </a:endParaRPr>
          </a:p>
        </p:txBody>
      </p:sp>
      <p:pic>
        <p:nvPicPr>
          <p:cNvPr id="45059" name="Содержимое 11" descr="63....2.jpg"/>
          <p:cNvPicPr>
            <a:picLocks noGrp="1" noChangeAspect="1"/>
          </p:cNvPicPr>
          <p:nvPr>
            <p:ph sz="half" idx="1"/>
          </p:nvPr>
        </p:nvPicPr>
        <p:blipFill>
          <a:blip r:embed="rId2" cstate="print"/>
          <a:srcRect/>
          <a:stretch>
            <a:fillRect/>
          </a:stretch>
        </p:blipFill>
        <p:spPr>
          <a:xfrm>
            <a:off x="2892730" y="1727201"/>
            <a:ext cx="3969833" cy="2062163"/>
          </a:xfrm>
        </p:spPr>
      </p:pic>
      <p:pic>
        <p:nvPicPr>
          <p:cNvPr id="45060" name="Содержимое 12" descr="63.. - копия.jpg"/>
          <p:cNvPicPr>
            <a:picLocks noGrp="1" noChangeAspect="1"/>
          </p:cNvPicPr>
          <p:nvPr>
            <p:ph sz="half" idx="2"/>
          </p:nvPr>
        </p:nvPicPr>
        <p:blipFill>
          <a:blip r:embed="rId3" cstate="print"/>
          <a:srcRect/>
          <a:stretch>
            <a:fillRect/>
          </a:stretch>
        </p:blipFill>
        <p:spPr>
          <a:xfrm>
            <a:off x="7150355" y="1700213"/>
            <a:ext cx="4088335" cy="2089150"/>
          </a:xfrm>
        </p:spPr>
      </p:pic>
      <p:pic>
        <p:nvPicPr>
          <p:cNvPr id="45061" name="Содержимое 12" descr="63.. - копия.jpg"/>
          <p:cNvPicPr>
            <a:picLocks noChangeAspect="1"/>
          </p:cNvPicPr>
          <p:nvPr/>
        </p:nvPicPr>
        <p:blipFill>
          <a:blip r:embed="rId4" cstate="print"/>
          <a:srcRect/>
          <a:stretch>
            <a:fillRect/>
          </a:stretch>
        </p:blipFill>
        <p:spPr bwMode="auto">
          <a:xfrm>
            <a:off x="2892730" y="4125914"/>
            <a:ext cx="3969833" cy="2111375"/>
          </a:xfrm>
          <a:prstGeom prst="rect">
            <a:avLst/>
          </a:prstGeom>
          <a:noFill/>
          <a:ln w="9525">
            <a:noFill/>
            <a:miter lim="800000"/>
            <a:headEnd/>
            <a:tailEnd/>
          </a:ln>
        </p:spPr>
      </p:pic>
      <p:pic>
        <p:nvPicPr>
          <p:cNvPr id="45062" name="Содержимое 12" descr="63.. - копия.jpg"/>
          <p:cNvPicPr>
            <a:picLocks noChangeAspect="1"/>
          </p:cNvPicPr>
          <p:nvPr/>
        </p:nvPicPr>
        <p:blipFill>
          <a:blip r:embed="rId5" cstate="print"/>
          <a:srcRect/>
          <a:stretch>
            <a:fillRect/>
          </a:stretch>
        </p:blipFill>
        <p:spPr bwMode="auto">
          <a:xfrm>
            <a:off x="7150355" y="4125914"/>
            <a:ext cx="4088335" cy="211137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p:nvPr>
        </p:nvSpPr>
        <p:spPr/>
        <p:txBody>
          <a:bodyPr/>
          <a:lstStyle/>
          <a:p>
            <a:r>
              <a:rPr lang="uk-UA" sz="2800" smtClean="0">
                <a:latin typeface="municipal_lviv_106"/>
              </a:rPr>
              <a:t>Вул. Кульпарківська, 117/1п .</a:t>
            </a:r>
            <a:endParaRPr lang="ru-RU" sz="2800" smtClean="0">
              <a:latin typeface="municipal_lviv_106"/>
            </a:endParaRPr>
          </a:p>
        </p:txBody>
      </p:sp>
      <p:pic>
        <p:nvPicPr>
          <p:cNvPr id="46083" name="Содержимое 7" descr="117............1.jpg"/>
          <p:cNvPicPr>
            <a:picLocks noGrp="1" noChangeAspect="1"/>
          </p:cNvPicPr>
          <p:nvPr>
            <p:ph sz="half" idx="1"/>
          </p:nvPr>
        </p:nvPicPr>
        <p:blipFill>
          <a:blip r:embed="rId2" cstate="print"/>
          <a:srcRect/>
          <a:stretch>
            <a:fillRect/>
          </a:stretch>
        </p:blipFill>
        <p:spPr>
          <a:xfrm>
            <a:off x="2554152" y="1600201"/>
            <a:ext cx="4403636" cy="4525963"/>
          </a:xfrm>
        </p:spPr>
      </p:pic>
      <p:pic>
        <p:nvPicPr>
          <p:cNvPr id="46084" name="Содержимое 8" descr="Н74....1.jpg"/>
          <p:cNvPicPr>
            <a:picLocks noGrp="1" noChangeAspect="1"/>
          </p:cNvPicPr>
          <p:nvPr>
            <p:ph sz="half" idx="2"/>
          </p:nvPr>
        </p:nvPicPr>
        <p:blipFill>
          <a:blip r:embed="rId3" cstate="print"/>
          <a:srcRect/>
          <a:stretch>
            <a:fillRect/>
          </a:stretch>
        </p:blipFill>
        <p:spPr>
          <a:xfrm>
            <a:off x="7245580" y="1600201"/>
            <a:ext cx="3840750" cy="4525963"/>
          </a:xfrm>
        </p:spPr>
      </p:pic>
    </p:spTree>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p:nvPr>
        </p:nvSpPr>
        <p:spPr>
          <a:xfrm>
            <a:off x="2554153" y="0"/>
            <a:ext cx="9025232" cy="1143000"/>
          </a:xfrm>
        </p:spPr>
        <p:txBody>
          <a:bodyPr/>
          <a:lstStyle/>
          <a:p>
            <a:r>
              <a:rPr lang="uk-UA" sz="2800" smtClean="0">
                <a:latin typeface="municipal_lviv_106"/>
              </a:rPr>
              <a:t>Вул. В.Великого, 109</a:t>
            </a:r>
            <a:endParaRPr lang="ru-RU" sz="2800" smtClean="0">
              <a:latin typeface="municipal_lviv_106"/>
            </a:endParaRPr>
          </a:p>
        </p:txBody>
      </p:sp>
      <p:sp>
        <p:nvSpPr>
          <p:cNvPr id="47107" name="Rectangle 3"/>
          <p:cNvSpPr>
            <a:spLocks noGrp="1"/>
          </p:cNvSpPr>
          <p:nvPr>
            <p:ph type="body" idx="1"/>
          </p:nvPr>
        </p:nvSpPr>
        <p:spPr/>
        <p:txBody>
          <a:bodyPr/>
          <a:lstStyle/>
          <a:p>
            <a:endParaRPr lang="ru-RU" smtClean="0">
              <a:latin typeface="municipal_lviv_106"/>
            </a:endParaRPr>
          </a:p>
        </p:txBody>
      </p:sp>
      <p:pic>
        <p:nvPicPr>
          <p:cNvPr id="47108" name="Picture 8"/>
          <p:cNvPicPr>
            <a:picLocks noChangeAspect="1" noChangeArrowheads="1"/>
          </p:cNvPicPr>
          <p:nvPr/>
        </p:nvPicPr>
        <p:blipFill>
          <a:blip r:embed="rId2" cstate="print"/>
          <a:srcRect/>
          <a:stretch>
            <a:fillRect/>
          </a:stretch>
        </p:blipFill>
        <p:spPr bwMode="auto">
          <a:xfrm>
            <a:off x="2554152" y="1228725"/>
            <a:ext cx="4799350" cy="3536950"/>
          </a:xfrm>
          <a:prstGeom prst="rect">
            <a:avLst/>
          </a:prstGeom>
          <a:noFill/>
          <a:ln w="9525">
            <a:noFill/>
            <a:miter lim="800000"/>
            <a:headEnd/>
            <a:tailEnd/>
          </a:ln>
        </p:spPr>
      </p:pic>
      <p:pic>
        <p:nvPicPr>
          <p:cNvPr id="47109" name="Picture 9"/>
          <p:cNvPicPr>
            <a:picLocks noChangeAspect="1" noChangeArrowheads="1"/>
          </p:cNvPicPr>
          <p:nvPr/>
        </p:nvPicPr>
        <p:blipFill>
          <a:blip r:embed="rId3" cstate="print"/>
          <a:srcRect/>
          <a:stretch>
            <a:fillRect/>
          </a:stretch>
        </p:blipFill>
        <p:spPr bwMode="auto">
          <a:xfrm>
            <a:off x="6780034" y="2997200"/>
            <a:ext cx="4799350" cy="31242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p:cNvSpPr>
          <p:nvPr>
            <p:ph type="title"/>
          </p:nvPr>
        </p:nvSpPr>
        <p:spPr/>
        <p:txBody>
          <a:bodyPr/>
          <a:lstStyle/>
          <a:p>
            <a:r>
              <a:rPr lang="uk-UA" sz="2800" smtClean="0">
                <a:latin typeface="municipal_lviv_106"/>
              </a:rPr>
              <a:t>Вул. Наукова, 116 /3</a:t>
            </a:r>
            <a:endParaRPr lang="ru-RU" sz="2800" smtClean="0">
              <a:latin typeface="municipal_lviv_106"/>
            </a:endParaRPr>
          </a:p>
        </p:txBody>
      </p:sp>
      <p:sp>
        <p:nvSpPr>
          <p:cNvPr id="48131" name="Rectangle 3"/>
          <p:cNvSpPr>
            <a:spLocks noGrp="1"/>
          </p:cNvSpPr>
          <p:nvPr>
            <p:ph type="body" idx="1"/>
          </p:nvPr>
        </p:nvSpPr>
        <p:spPr/>
        <p:txBody>
          <a:bodyPr/>
          <a:lstStyle/>
          <a:p>
            <a:endParaRPr lang="ru-RU" smtClean="0">
              <a:latin typeface="municipal_lviv_106"/>
            </a:endParaRPr>
          </a:p>
        </p:txBody>
      </p:sp>
      <p:pic>
        <p:nvPicPr>
          <p:cNvPr id="48132" name="Picture 7"/>
          <p:cNvPicPr>
            <a:picLocks noChangeAspect="1" noChangeArrowheads="1"/>
          </p:cNvPicPr>
          <p:nvPr/>
        </p:nvPicPr>
        <p:blipFill>
          <a:blip r:embed="rId2" cstate="print"/>
          <a:srcRect/>
          <a:stretch>
            <a:fillRect/>
          </a:stretch>
        </p:blipFill>
        <p:spPr bwMode="auto">
          <a:xfrm>
            <a:off x="2734022" y="2060575"/>
            <a:ext cx="3239773" cy="3240088"/>
          </a:xfrm>
          <a:prstGeom prst="rect">
            <a:avLst/>
          </a:prstGeom>
          <a:noFill/>
          <a:ln w="9525">
            <a:noFill/>
            <a:miter lim="800000"/>
            <a:headEnd/>
            <a:tailEnd/>
          </a:ln>
        </p:spPr>
      </p:pic>
      <p:pic>
        <p:nvPicPr>
          <p:cNvPr id="48133" name="Picture 8"/>
          <p:cNvPicPr>
            <a:picLocks noChangeAspect="1" noChangeArrowheads="1"/>
          </p:cNvPicPr>
          <p:nvPr/>
        </p:nvPicPr>
        <p:blipFill>
          <a:blip r:embed="rId3" cstate="print"/>
          <a:srcRect/>
          <a:stretch>
            <a:fillRect/>
          </a:stretch>
        </p:blipFill>
        <p:spPr bwMode="auto">
          <a:xfrm>
            <a:off x="6189639" y="2781301"/>
            <a:ext cx="5614054" cy="315912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p:cNvSpPr>
          <p:nvPr>
            <p:ph type="title"/>
          </p:nvPr>
        </p:nvSpPr>
        <p:spPr/>
        <p:txBody>
          <a:bodyPr/>
          <a:lstStyle/>
          <a:p>
            <a:r>
              <a:rPr lang="uk-UA" smtClean="0">
                <a:latin typeface="municipal_lviv_106"/>
              </a:rPr>
              <a:t>Вул. В.Великого, 103 </a:t>
            </a:r>
            <a:endParaRPr lang="ru-RU" smtClean="0">
              <a:latin typeface="municipal_lviv_106"/>
            </a:endParaRPr>
          </a:p>
        </p:txBody>
      </p:sp>
      <p:sp>
        <p:nvSpPr>
          <p:cNvPr id="49155" name="Rectangle 3"/>
          <p:cNvSpPr>
            <a:spLocks noGrp="1"/>
          </p:cNvSpPr>
          <p:nvPr>
            <p:ph type="body" idx="1"/>
          </p:nvPr>
        </p:nvSpPr>
        <p:spPr/>
        <p:txBody>
          <a:bodyPr/>
          <a:lstStyle/>
          <a:p>
            <a:endParaRPr lang="ru-RU" smtClean="0">
              <a:latin typeface="municipal_lviv_106"/>
            </a:endParaRPr>
          </a:p>
        </p:txBody>
      </p:sp>
      <p:pic>
        <p:nvPicPr>
          <p:cNvPr id="49156" name="Picture 4"/>
          <p:cNvPicPr>
            <a:picLocks noChangeAspect="1" noChangeArrowheads="1"/>
          </p:cNvPicPr>
          <p:nvPr/>
        </p:nvPicPr>
        <p:blipFill>
          <a:blip r:embed="rId2" cstate="print"/>
          <a:srcRect/>
          <a:stretch>
            <a:fillRect/>
          </a:stretch>
        </p:blipFill>
        <p:spPr bwMode="auto">
          <a:xfrm>
            <a:off x="2063213" y="1376364"/>
            <a:ext cx="4991916" cy="2809875"/>
          </a:xfrm>
          <a:prstGeom prst="rect">
            <a:avLst/>
          </a:prstGeom>
          <a:noFill/>
          <a:ln w="38100" cmpd="tri">
            <a:solidFill>
              <a:schemeClr val="tx1"/>
            </a:solidFill>
            <a:miter lim="800000"/>
            <a:headEnd/>
            <a:tailEnd/>
          </a:ln>
        </p:spPr>
      </p:pic>
      <p:pic>
        <p:nvPicPr>
          <p:cNvPr id="49157" name="Picture 5"/>
          <p:cNvPicPr>
            <a:picLocks noChangeAspect="1" noChangeArrowheads="1"/>
          </p:cNvPicPr>
          <p:nvPr/>
        </p:nvPicPr>
        <p:blipFill>
          <a:blip r:embed="rId3" cstate="print"/>
          <a:srcRect/>
          <a:stretch>
            <a:fillRect/>
          </a:stretch>
        </p:blipFill>
        <p:spPr bwMode="auto">
          <a:xfrm>
            <a:off x="5999188" y="3500439"/>
            <a:ext cx="5434184" cy="2486025"/>
          </a:xfrm>
          <a:prstGeom prst="rect">
            <a:avLst/>
          </a:prstGeom>
          <a:noFill/>
          <a:ln w="38100" cmpd="tri">
            <a:solidFill>
              <a:schemeClr val="tx1"/>
            </a:solidFill>
            <a:miter lim="800000"/>
            <a:headEnd/>
            <a:tailEnd/>
          </a:ln>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a:xfrm>
            <a:off x="2158438" y="260350"/>
            <a:ext cx="9473850" cy="1143000"/>
          </a:xfrm>
        </p:spPr>
        <p:txBody>
          <a:bodyPr>
            <a:normAutofit fontScale="90000"/>
          </a:bodyPr>
          <a:lstStyle/>
          <a:p>
            <a:pPr algn="ctr">
              <a:defRPr/>
            </a:pPr>
            <a:r>
              <a:rPr lang="uk-UA" sz="4200" b="1" dirty="0" smtClean="0">
                <a:effectLst>
                  <a:outerShdw blurRad="38100" dist="38100" dir="2700000" algn="tl">
                    <a:srgbClr val="000000">
                      <a:alpha val="43137"/>
                    </a:srgbClr>
                  </a:outerShdw>
                </a:effectLst>
                <a:latin typeface="municipal_lviv_106"/>
              </a:rPr>
              <a:t>Зміст презентації:</a:t>
            </a:r>
            <a:br>
              <a:rPr lang="uk-UA" sz="4200" b="1" dirty="0" smtClean="0">
                <a:effectLst>
                  <a:outerShdw blurRad="38100" dist="38100" dir="2700000" algn="tl">
                    <a:srgbClr val="000000">
                      <a:alpha val="43137"/>
                    </a:srgbClr>
                  </a:outerShdw>
                </a:effectLst>
                <a:latin typeface="municipal_lviv_106"/>
              </a:rPr>
            </a:br>
            <a:endParaRPr lang="uk-UA" sz="4200" b="1" dirty="0" smtClean="0">
              <a:effectLst>
                <a:outerShdw blurRad="38100" dist="38100" dir="2700000" algn="tl">
                  <a:srgbClr val="000000">
                    <a:alpha val="43137"/>
                  </a:srgbClr>
                </a:outerShdw>
              </a:effectLst>
              <a:latin typeface="municipal_lviv_106"/>
            </a:endParaRPr>
          </a:p>
        </p:txBody>
      </p:sp>
      <p:sp>
        <p:nvSpPr>
          <p:cNvPr id="12291" name="Содержимое 2"/>
          <p:cNvSpPr>
            <a:spLocks noGrp="1"/>
          </p:cNvSpPr>
          <p:nvPr>
            <p:ph idx="1"/>
          </p:nvPr>
        </p:nvSpPr>
        <p:spPr>
          <a:xfrm>
            <a:off x="526913" y="1916114"/>
            <a:ext cx="11661912" cy="4022725"/>
          </a:xfrm>
        </p:spPr>
        <p:txBody>
          <a:bodyPr/>
          <a:lstStyle/>
          <a:p>
            <a:pPr marL="0" indent="0">
              <a:buFont typeface="Wingdings 3" pitchFamily="18" charset="2"/>
              <a:buNone/>
            </a:pPr>
            <a:r>
              <a:rPr lang="uk-UA" sz="4000" dirty="0" smtClean="0">
                <a:latin typeface="Arial" pitchFamily="34" charset="0"/>
                <a:cs typeface="Arial" pitchFamily="34" charset="0"/>
              </a:rPr>
              <a:t>1. </a:t>
            </a:r>
            <a:r>
              <a:rPr lang="uk-UA" sz="3600" b="1" dirty="0" smtClean="0">
                <a:latin typeface="Arial" pitchFamily="34" charset="0"/>
                <a:cs typeface="Arial" pitchFamily="34" charset="0"/>
              </a:rPr>
              <a:t>Виконані роботи  за 2017 рік</a:t>
            </a:r>
          </a:p>
          <a:p>
            <a:pPr marL="0" indent="0">
              <a:buFont typeface="Wingdings 3" pitchFamily="18" charset="2"/>
              <a:buNone/>
            </a:pPr>
            <a:r>
              <a:rPr lang="uk-UA" sz="4000" dirty="0" smtClean="0">
                <a:latin typeface="Arial" pitchFamily="34" charset="0"/>
                <a:cs typeface="Arial" pitchFamily="34" charset="0"/>
              </a:rPr>
              <a:t>   </a:t>
            </a:r>
          </a:p>
          <a:p>
            <a:pPr marL="0" indent="0">
              <a:buFont typeface="Wingdings 3" pitchFamily="18" charset="2"/>
              <a:buNone/>
            </a:pPr>
            <a:r>
              <a:rPr lang="uk-UA" sz="4000" dirty="0" smtClean="0">
                <a:latin typeface="Arial" pitchFamily="34" charset="0"/>
                <a:cs typeface="Arial" pitchFamily="34" charset="0"/>
              </a:rPr>
              <a:t> 2. </a:t>
            </a:r>
            <a:r>
              <a:rPr lang="uk-UA" sz="4000" b="1" dirty="0" smtClean="0">
                <a:latin typeface="Arial" pitchFamily="34" charset="0"/>
                <a:cs typeface="Arial" pitchFamily="34" charset="0"/>
              </a:rPr>
              <a:t>Доходи та витрати ЛКП</a:t>
            </a:r>
          </a:p>
          <a:p>
            <a:pPr marL="0" indent="0">
              <a:buFont typeface="Wingdings 3" pitchFamily="18" charset="2"/>
              <a:buNone/>
            </a:pPr>
            <a:r>
              <a:rPr lang="uk-UA" sz="4000" dirty="0" smtClean="0">
                <a:latin typeface="Arial" pitchFamily="34" charset="0"/>
                <a:cs typeface="Arial" pitchFamily="34" charset="0"/>
              </a:rPr>
              <a:t>    </a:t>
            </a:r>
          </a:p>
          <a:p>
            <a:pPr marL="0" indent="0">
              <a:buFont typeface="Wingdings 3" pitchFamily="18" charset="2"/>
              <a:buNone/>
            </a:pPr>
            <a:r>
              <a:rPr lang="uk-UA" sz="4000" dirty="0" smtClean="0">
                <a:latin typeface="Arial" pitchFamily="34" charset="0"/>
                <a:cs typeface="Arial" pitchFamily="34" charset="0"/>
              </a:rPr>
              <a:t>3. </a:t>
            </a:r>
            <a:r>
              <a:rPr lang="uk-UA" sz="4000" b="1" dirty="0" smtClean="0">
                <a:latin typeface="Arial" pitchFamily="34" charset="0"/>
                <a:cs typeface="Arial" pitchFamily="34" charset="0"/>
              </a:rPr>
              <a:t>Плани на наступний рік</a:t>
            </a:r>
            <a:endParaRPr lang="uk-UA" sz="4000" b="1"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p:cNvSpPr>
          <p:nvPr>
            <p:ph type="title"/>
          </p:nvPr>
        </p:nvSpPr>
        <p:spPr/>
        <p:txBody>
          <a:bodyPr/>
          <a:lstStyle/>
          <a:p>
            <a:r>
              <a:rPr lang="uk-UA" smtClean="0">
                <a:latin typeface="municipal_lviv_106"/>
              </a:rPr>
              <a:t>вул. Наукова, 114/1</a:t>
            </a:r>
            <a:endParaRPr lang="ru-RU" smtClean="0">
              <a:latin typeface="municipal_lviv_106"/>
            </a:endParaRPr>
          </a:p>
        </p:txBody>
      </p:sp>
      <p:pic>
        <p:nvPicPr>
          <p:cNvPr id="50179" name="Содержимое 6" descr="IMG_20150915_105835.jpg"/>
          <p:cNvPicPr>
            <a:picLocks noGrp="1" noChangeAspect="1"/>
          </p:cNvPicPr>
          <p:nvPr>
            <p:ph sz="half" idx="1"/>
          </p:nvPr>
        </p:nvPicPr>
        <p:blipFill>
          <a:blip r:embed="rId2" cstate="print"/>
          <a:srcRect/>
          <a:stretch>
            <a:fillRect/>
          </a:stretch>
        </p:blipFill>
        <p:spPr>
          <a:xfrm>
            <a:off x="3119154" y="1600200"/>
            <a:ext cx="4511558" cy="2476500"/>
          </a:xfrm>
        </p:spPr>
      </p:pic>
      <p:pic>
        <p:nvPicPr>
          <p:cNvPr id="50180" name="Содержимое 7" descr="IMG_20150915_105839.jpg"/>
          <p:cNvPicPr>
            <a:picLocks noGrp="1" noChangeAspect="1"/>
          </p:cNvPicPr>
          <p:nvPr>
            <p:ph sz="half" idx="2"/>
          </p:nvPr>
        </p:nvPicPr>
        <p:blipFill>
          <a:blip r:embed="rId3" cstate="print"/>
          <a:srcRect/>
          <a:stretch>
            <a:fillRect/>
          </a:stretch>
        </p:blipFill>
        <p:spPr>
          <a:xfrm>
            <a:off x="6477431" y="3500438"/>
            <a:ext cx="4412100" cy="2844800"/>
          </a:xfrm>
        </p:spPr>
      </p:pic>
    </p:spTree>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Заголовок 1"/>
          <p:cNvSpPr>
            <a:spLocks noGrp="1"/>
          </p:cNvSpPr>
          <p:nvPr>
            <p:ph type="title"/>
          </p:nvPr>
        </p:nvSpPr>
        <p:spPr/>
        <p:txBody>
          <a:bodyPr/>
          <a:lstStyle/>
          <a:p>
            <a:r>
              <a:rPr lang="uk-UA" smtClean="0">
                <a:latin typeface="municipal_lviv_106"/>
              </a:rPr>
              <a:t>Наукова, 44/1 </a:t>
            </a:r>
            <a:endParaRPr lang="ru-RU" smtClean="0">
              <a:latin typeface="municipal_lviv_106"/>
            </a:endParaRPr>
          </a:p>
        </p:txBody>
      </p:sp>
      <p:pic>
        <p:nvPicPr>
          <p:cNvPr id="51203" name="Объект 3"/>
          <p:cNvPicPr>
            <a:picLocks noGrp="1" noChangeAspect="1"/>
          </p:cNvPicPr>
          <p:nvPr>
            <p:ph idx="1"/>
          </p:nvPr>
        </p:nvPicPr>
        <p:blipFill>
          <a:blip r:embed="rId2" cstate="print"/>
          <a:srcRect/>
          <a:stretch>
            <a:fillRect/>
          </a:stretch>
        </p:blipFill>
        <p:spPr>
          <a:xfrm>
            <a:off x="2158438" y="1417639"/>
            <a:ext cx="7008574" cy="3451225"/>
          </a:xfrm>
        </p:spPr>
      </p:pic>
      <p:pic>
        <p:nvPicPr>
          <p:cNvPr id="51204" name="Объект 3"/>
          <p:cNvPicPr>
            <a:picLocks noChangeAspect="1"/>
          </p:cNvPicPr>
          <p:nvPr/>
        </p:nvPicPr>
        <p:blipFill>
          <a:blip r:embed="rId3" cstate="print"/>
          <a:srcRect/>
          <a:stretch>
            <a:fillRect/>
          </a:stretch>
        </p:blipFill>
        <p:spPr bwMode="auto">
          <a:xfrm>
            <a:off x="7150356" y="3289301"/>
            <a:ext cx="4598318" cy="345281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Заголовок 1"/>
          <p:cNvSpPr>
            <a:spLocks noGrp="1"/>
          </p:cNvSpPr>
          <p:nvPr>
            <p:ph type="title"/>
          </p:nvPr>
        </p:nvSpPr>
        <p:spPr/>
        <p:txBody>
          <a:bodyPr/>
          <a:lstStyle/>
          <a:p>
            <a:pPr algn="ctr"/>
            <a:r>
              <a:rPr lang="uk-UA" smtClean="0">
                <a:latin typeface="municipal_lviv_106"/>
              </a:rPr>
              <a:t>Встановлення лічильників </a:t>
            </a:r>
            <a:endParaRPr lang="ru-RU" smtClean="0">
              <a:latin typeface="municipal_lviv_106"/>
            </a:endParaRPr>
          </a:p>
        </p:txBody>
      </p:sp>
      <p:pic>
        <p:nvPicPr>
          <p:cNvPr id="52227" name="Объект 3"/>
          <p:cNvPicPr>
            <a:picLocks noGrp="1" noChangeAspect="1"/>
          </p:cNvPicPr>
          <p:nvPr>
            <p:ph idx="1"/>
          </p:nvPr>
        </p:nvPicPr>
        <p:blipFill>
          <a:blip r:embed="rId2" cstate="print"/>
          <a:srcRect/>
          <a:stretch>
            <a:fillRect/>
          </a:stretch>
        </p:blipFill>
        <p:spPr>
          <a:xfrm>
            <a:off x="3045092" y="1417638"/>
            <a:ext cx="8043354" cy="4525962"/>
          </a:xfrm>
        </p:spPr>
      </p:pic>
    </p:spTree>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4"/>
          <p:cNvSpPr>
            <a:spLocks noGrp="1"/>
          </p:cNvSpPr>
          <p:nvPr>
            <p:ph type="title"/>
          </p:nvPr>
        </p:nvSpPr>
        <p:spPr/>
        <p:txBody>
          <a:bodyPr/>
          <a:lstStyle/>
          <a:p>
            <a:pPr algn="ctr"/>
            <a:r>
              <a:rPr lang="uk-UA" smtClean="0">
                <a:latin typeface="municipal_lviv_106"/>
              </a:rPr>
              <a:t>РЕМОНТ </a:t>
            </a:r>
            <a:br>
              <a:rPr lang="uk-UA" smtClean="0">
                <a:latin typeface="municipal_lviv_106"/>
              </a:rPr>
            </a:br>
            <a:r>
              <a:rPr lang="uk-UA" smtClean="0">
                <a:latin typeface="municipal_lviv_106"/>
              </a:rPr>
              <a:t>ЕЛЕКТРОЩИТОВИХ </a:t>
            </a:r>
            <a:endParaRPr lang="ru-RU" smtClean="0">
              <a:latin typeface="municipal_lviv_106"/>
            </a:endParaRPr>
          </a:p>
        </p:txBody>
      </p:sp>
      <p:sp>
        <p:nvSpPr>
          <p:cNvPr id="53251" name="Объект 5"/>
          <p:cNvSpPr>
            <a:spLocks noGrp="1"/>
          </p:cNvSpPr>
          <p:nvPr>
            <p:ph idx="1"/>
          </p:nvPr>
        </p:nvSpPr>
        <p:spPr>
          <a:xfrm>
            <a:off x="2554153" y="1600200"/>
            <a:ext cx="9025232" cy="5068888"/>
          </a:xfrm>
        </p:spPr>
        <p:txBody>
          <a:bodyPr>
            <a:normAutofit fontScale="70000" lnSpcReduction="20000"/>
          </a:bodyPr>
          <a:lstStyle/>
          <a:p>
            <a:r>
              <a:rPr lang="uk-UA" smtClean="0">
                <a:latin typeface="municipal_lviv_106"/>
              </a:rPr>
              <a:t>В.Великого, 63/5</a:t>
            </a:r>
          </a:p>
          <a:p>
            <a:r>
              <a:rPr lang="uk-UA" smtClean="0">
                <a:latin typeface="municipal_lviv_106"/>
              </a:rPr>
              <a:t>В.Великого, 121/1</a:t>
            </a:r>
          </a:p>
          <a:p>
            <a:r>
              <a:rPr lang="uk-UA" smtClean="0">
                <a:latin typeface="municipal_lviv_106"/>
              </a:rPr>
              <a:t>В.Великого, 117</a:t>
            </a:r>
          </a:p>
          <a:p>
            <a:r>
              <a:rPr lang="uk-UA" smtClean="0">
                <a:latin typeface="municipal_lviv_106"/>
              </a:rPr>
              <a:t>Наукова, 48/2</a:t>
            </a:r>
          </a:p>
          <a:p>
            <a:r>
              <a:rPr lang="uk-UA" smtClean="0">
                <a:latin typeface="municipal_lviv_106"/>
              </a:rPr>
              <a:t>Симоненка, 11/5</a:t>
            </a:r>
          </a:p>
          <a:p>
            <a:r>
              <a:rPr lang="uk-UA" smtClean="0">
                <a:latin typeface="municipal_lviv_106"/>
              </a:rPr>
              <a:t>Наукова, 58/4</a:t>
            </a:r>
          </a:p>
          <a:p>
            <a:r>
              <a:rPr lang="uk-UA" smtClean="0">
                <a:latin typeface="municipal_lviv_106"/>
              </a:rPr>
              <a:t>Наукова, 56/4</a:t>
            </a:r>
          </a:p>
          <a:p>
            <a:r>
              <a:rPr lang="uk-UA" smtClean="0">
                <a:latin typeface="municipal_lviv_106"/>
              </a:rPr>
              <a:t>В.Великого, 83/5, 69/5</a:t>
            </a:r>
          </a:p>
          <a:p>
            <a:r>
              <a:rPr lang="uk-UA" smtClean="0">
                <a:latin typeface="municipal_lviv_106"/>
              </a:rPr>
              <a:t>Наукова, 44/2</a:t>
            </a:r>
          </a:p>
          <a:p>
            <a:r>
              <a:rPr lang="uk-UA" smtClean="0">
                <a:latin typeface="municipal_lviv_106"/>
              </a:rPr>
              <a:t>Наукова, 116/4</a:t>
            </a:r>
          </a:p>
          <a:p>
            <a:r>
              <a:rPr lang="uk-UA" smtClean="0">
                <a:latin typeface="municipal_lviv_106"/>
              </a:rPr>
              <a:t>Симоненка, 1/1</a:t>
            </a:r>
          </a:p>
          <a:p>
            <a:r>
              <a:rPr lang="uk-UA" smtClean="0">
                <a:latin typeface="municipal_lviv_106"/>
              </a:rPr>
              <a:t>Симоненка, 3</a:t>
            </a:r>
          </a:p>
          <a:p>
            <a:endParaRPr lang="uk-UA" smtClean="0">
              <a:latin typeface="municipal_lviv_106"/>
            </a:endParaRPr>
          </a:p>
          <a:p>
            <a:endParaRPr lang="ru-RU"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оловок 3"/>
          <p:cNvSpPr>
            <a:spLocks noGrp="1"/>
          </p:cNvSpPr>
          <p:nvPr>
            <p:ph type="title"/>
          </p:nvPr>
        </p:nvSpPr>
        <p:spPr>
          <a:xfrm>
            <a:off x="2194413" y="274638"/>
            <a:ext cx="9384971" cy="1143000"/>
          </a:xfrm>
        </p:spPr>
        <p:txBody>
          <a:bodyPr/>
          <a:lstStyle/>
          <a:p>
            <a:r>
              <a:rPr lang="uk-UA" smtClean="0">
                <a:latin typeface="municipal_lviv_106"/>
              </a:rPr>
              <a:t>В.Великого, 63/2</a:t>
            </a:r>
            <a:endParaRPr lang="ru-RU" smtClean="0">
              <a:latin typeface="municipal_lviv_106"/>
            </a:endParaRPr>
          </a:p>
        </p:txBody>
      </p:sp>
      <p:pic>
        <p:nvPicPr>
          <p:cNvPr id="54275" name="Объект 9"/>
          <p:cNvPicPr>
            <a:picLocks noGrp="1" noChangeAspect="1"/>
          </p:cNvPicPr>
          <p:nvPr>
            <p:ph sz="half" idx="2"/>
          </p:nvPr>
        </p:nvPicPr>
        <p:blipFill>
          <a:blip r:embed="rId2" cstate="print"/>
          <a:srcRect/>
          <a:stretch>
            <a:fillRect/>
          </a:stretch>
        </p:blipFill>
        <p:spPr>
          <a:xfrm>
            <a:off x="7584158" y="1773238"/>
            <a:ext cx="3597396" cy="4248150"/>
          </a:xfrm>
          <a:noFill/>
          <a:ln w="38100" cmpd="tri">
            <a:solidFill>
              <a:schemeClr val="tx1"/>
            </a:solidFill>
          </a:ln>
        </p:spPr>
      </p:pic>
      <p:pic>
        <p:nvPicPr>
          <p:cNvPr id="54276" name="Объект 8"/>
          <p:cNvPicPr>
            <a:picLocks noGrp="1" noChangeAspect="1"/>
          </p:cNvPicPr>
          <p:nvPr>
            <p:ph sz="half" idx="13"/>
          </p:nvPr>
        </p:nvPicPr>
        <p:blipFill>
          <a:blip r:embed="rId3" cstate="print"/>
          <a:srcRect/>
          <a:stretch>
            <a:fillRect/>
          </a:stretch>
        </p:blipFill>
        <p:spPr>
          <a:xfrm>
            <a:off x="2194413" y="1468439"/>
            <a:ext cx="4498861" cy="3298825"/>
          </a:xfrm>
          <a:noFill/>
          <a:ln w="38100" cmpd="tri">
            <a:solidFill>
              <a:schemeClr val="tx1"/>
            </a:solidFill>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a:xfrm>
            <a:off x="2194413" y="274638"/>
            <a:ext cx="9384971" cy="1143000"/>
          </a:xfrm>
        </p:spPr>
        <p:txBody>
          <a:bodyPr/>
          <a:lstStyle/>
          <a:p>
            <a:r>
              <a:rPr lang="uk-UA" smtClean="0">
                <a:latin typeface="municipal_lviv_106"/>
              </a:rPr>
              <a:t>Вул. Симоненка, 1 /2 п</a:t>
            </a:r>
            <a:endParaRPr lang="ru-RU" smtClean="0">
              <a:latin typeface="municipal_lviv_106"/>
            </a:endParaRPr>
          </a:p>
        </p:txBody>
      </p:sp>
      <p:pic>
        <p:nvPicPr>
          <p:cNvPr id="55299" name="Объект 6"/>
          <p:cNvPicPr>
            <a:picLocks noGrp="1" noChangeAspect="1"/>
          </p:cNvPicPr>
          <p:nvPr>
            <p:ph sz="half" idx="13"/>
          </p:nvPr>
        </p:nvPicPr>
        <p:blipFill>
          <a:blip r:embed="rId2" cstate="print"/>
          <a:srcRect/>
          <a:stretch>
            <a:fillRect/>
          </a:stretch>
        </p:blipFill>
        <p:spPr>
          <a:xfrm>
            <a:off x="2727674" y="1557338"/>
            <a:ext cx="4134890" cy="4094162"/>
          </a:xfrm>
          <a:noFill/>
          <a:ln w="38100" cmpd="tri">
            <a:solidFill>
              <a:schemeClr val="tx1"/>
            </a:solidFill>
          </a:ln>
        </p:spPr>
      </p:pic>
      <p:pic>
        <p:nvPicPr>
          <p:cNvPr id="55300" name="Объект 7"/>
          <p:cNvPicPr>
            <a:picLocks noGrp="1" noChangeAspect="1"/>
          </p:cNvPicPr>
          <p:nvPr>
            <p:ph sz="half" idx="2"/>
          </p:nvPr>
        </p:nvPicPr>
        <p:blipFill>
          <a:blip r:embed="rId3" cstate="print"/>
          <a:srcRect/>
          <a:stretch>
            <a:fillRect/>
          </a:stretch>
        </p:blipFill>
        <p:spPr>
          <a:xfrm>
            <a:off x="7245579" y="1557338"/>
            <a:ext cx="3665112" cy="4108450"/>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Заголовок 1"/>
          <p:cNvSpPr>
            <a:spLocks noGrp="1"/>
          </p:cNvSpPr>
          <p:nvPr>
            <p:ph type="title"/>
          </p:nvPr>
        </p:nvSpPr>
        <p:spPr>
          <a:xfrm>
            <a:off x="2194413" y="274638"/>
            <a:ext cx="9384971" cy="1143000"/>
          </a:xfrm>
        </p:spPr>
        <p:txBody>
          <a:bodyPr/>
          <a:lstStyle/>
          <a:p>
            <a:r>
              <a:rPr lang="uk-UA" smtClean="0">
                <a:latin typeface="municipal_lviv_106"/>
              </a:rPr>
              <a:t>Вул. Наукова, 48/2 </a:t>
            </a:r>
            <a:endParaRPr lang="ru-RU" smtClean="0">
              <a:latin typeface="municipal_lviv_106"/>
            </a:endParaRPr>
          </a:p>
        </p:txBody>
      </p:sp>
      <p:pic>
        <p:nvPicPr>
          <p:cNvPr id="56323" name="Объект 6"/>
          <p:cNvPicPr>
            <a:picLocks noGrp="1" noChangeAspect="1"/>
          </p:cNvPicPr>
          <p:nvPr>
            <p:ph sz="half" idx="13"/>
          </p:nvPr>
        </p:nvPicPr>
        <p:blipFill>
          <a:blip r:embed="rId2" cstate="print"/>
          <a:srcRect/>
          <a:stretch>
            <a:fillRect/>
          </a:stretch>
        </p:blipFill>
        <p:spPr>
          <a:xfrm>
            <a:off x="2744603" y="1628775"/>
            <a:ext cx="3830169" cy="4176713"/>
          </a:xfrm>
          <a:noFill/>
          <a:ln w="38100" cmpd="tri">
            <a:solidFill>
              <a:schemeClr val="tx1"/>
            </a:solidFill>
          </a:ln>
        </p:spPr>
      </p:pic>
      <p:pic>
        <p:nvPicPr>
          <p:cNvPr id="56324" name="Объект 7"/>
          <p:cNvPicPr>
            <a:picLocks noGrp="1" noChangeAspect="1"/>
          </p:cNvPicPr>
          <p:nvPr>
            <p:ph sz="half" idx="2"/>
          </p:nvPr>
        </p:nvPicPr>
        <p:blipFill>
          <a:blip r:embed="rId3" cstate="print"/>
          <a:srcRect/>
          <a:stretch>
            <a:fillRect/>
          </a:stretch>
        </p:blipFill>
        <p:spPr>
          <a:xfrm>
            <a:off x="7438147" y="1628775"/>
            <a:ext cx="3375203" cy="4176713"/>
          </a:xfrm>
          <a:noFill/>
          <a:ln w="38100" cmpd="tri">
            <a:solidFill>
              <a:schemeClr val="tx1"/>
            </a:solidFill>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Заголовок 1"/>
          <p:cNvSpPr>
            <a:spLocks noGrp="1"/>
          </p:cNvSpPr>
          <p:nvPr>
            <p:ph type="title"/>
          </p:nvPr>
        </p:nvSpPr>
        <p:spPr>
          <a:xfrm>
            <a:off x="2135162" y="274638"/>
            <a:ext cx="9382856" cy="1143000"/>
          </a:xfrm>
        </p:spPr>
        <p:txBody>
          <a:bodyPr/>
          <a:lstStyle/>
          <a:p>
            <a:pPr algn="ctr"/>
            <a:r>
              <a:rPr lang="uk-UA" sz="4000" smtClean="0">
                <a:latin typeface="municipal_lviv_106"/>
              </a:rPr>
              <a:t>В.Великого, 63/5</a:t>
            </a:r>
            <a:endParaRPr lang="ru-RU" sz="4000" smtClean="0">
              <a:latin typeface="municipal_lviv_106"/>
            </a:endParaRPr>
          </a:p>
        </p:txBody>
      </p:sp>
      <p:sp>
        <p:nvSpPr>
          <p:cNvPr id="57347" name="Текст 2"/>
          <p:cNvSpPr>
            <a:spLocks noGrp="1"/>
          </p:cNvSpPr>
          <p:nvPr>
            <p:ph type="body" idx="1"/>
          </p:nvPr>
        </p:nvSpPr>
        <p:spPr>
          <a:xfrm>
            <a:off x="2194413" y="1535113"/>
            <a:ext cx="4498861" cy="309562"/>
          </a:xfrm>
        </p:spPr>
        <p:txBody>
          <a:bodyPr>
            <a:normAutofit fontScale="40000" lnSpcReduction="20000"/>
          </a:bodyPr>
          <a:lstStyle/>
          <a:p>
            <a:pPr algn="ctr"/>
            <a:r>
              <a:rPr lang="uk-UA" smtClean="0">
                <a:latin typeface="municipal_lviv_106"/>
              </a:rPr>
              <a:t> </a:t>
            </a:r>
            <a:r>
              <a:rPr lang="uk-UA" sz="4000" smtClean="0">
                <a:latin typeface="municipal_lviv_106"/>
              </a:rPr>
              <a:t>ДО</a:t>
            </a:r>
            <a:r>
              <a:rPr lang="uk-UA" smtClean="0">
                <a:latin typeface="municipal_lviv_106"/>
              </a:rPr>
              <a:t> </a:t>
            </a:r>
            <a:endParaRPr lang="ru-RU" smtClean="0">
              <a:latin typeface="municipal_lviv_106"/>
            </a:endParaRPr>
          </a:p>
        </p:txBody>
      </p:sp>
      <p:sp>
        <p:nvSpPr>
          <p:cNvPr id="57348" name="Текст 3"/>
          <p:cNvSpPr>
            <a:spLocks noGrp="1"/>
          </p:cNvSpPr>
          <p:nvPr>
            <p:ph type="body" sz="quarter" idx="3"/>
          </p:nvPr>
        </p:nvSpPr>
        <p:spPr>
          <a:xfrm>
            <a:off x="7063594" y="1535113"/>
            <a:ext cx="4515790" cy="381000"/>
          </a:xfrm>
        </p:spPr>
        <p:txBody>
          <a:bodyPr>
            <a:normAutofit fontScale="55000" lnSpcReduction="20000"/>
          </a:bodyPr>
          <a:lstStyle/>
          <a:p>
            <a:pPr algn="ctr"/>
            <a:r>
              <a:rPr lang="uk-UA" sz="4000" smtClean="0">
                <a:latin typeface="municipal_lviv_106"/>
              </a:rPr>
              <a:t>ПІСЛЯ</a:t>
            </a:r>
            <a:r>
              <a:rPr lang="uk-UA" smtClean="0">
                <a:latin typeface="municipal_lviv_106"/>
              </a:rPr>
              <a:t> </a:t>
            </a:r>
            <a:endParaRPr lang="ru-RU" smtClean="0">
              <a:latin typeface="municipal_lviv_106"/>
            </a:endParaRPr>
          </a:p>
        </p:txBody>
      </p:sp>
      <p:pic>
        <p:nvPicPr>
          <p:cNvPr id="57349" name="Объект 7"/>
          <p:cNvPicPr>
            <a:picLocks noGrp="1" noChangeAspect="1"/>
          </p:cNvPicPr>
          <p:nvPr>
            <p:ph sz="half" idx="13"/>
          </p:nvPr>
        </p:nvPicPr>
        <p:blipFill>
          <a:blip r:embed="rId2" cstate="print"/>
          <a:srcRect/>
          <a:stretch>
            <a:fillRect/>
          </a:stretch>
        </p:blipFill>
        <p:spPr>
          <a:xfrm>
            <a:off x="2194413" y="2174875"/>
            <a:ext cx="4498861" cy="2530475"/>
          </a:xfrm>
          <a:noFill/>
          <a:ln w="38100" cmpd="tri">
            <a:solidFill>
              <a:schemeClr val="tx1"/>
            </a:solidFill>
          </a:ln>
        </p:spPr>
      </p:pic>
      <p:pic>
        <p:nvPicPr>
          <p:cNvPr id="57350" name="Объект 8"/>
          <p:cNvPicPr>
            <a:picLocks noGrp="1" noChangeAspect="1"/>
          </p:cNvPicPr>
          <p:nvPr>
            <p:ph sz="half" idx="2"/>
          </p:nvPr>
        </p:nvPicPr>
        <p:blipFill>
          <a:blip r:embed="rId3" cstate="print"/>
          <a:srcRect/>
          <a:stretch>
            <a:fillRect/>
          </a:stretch>
        </p:blipFill>
        <p:spPr>
          <a:xfrm>
            <a:off x="3982530" y="4238626"/>
            <a:ext cx="4500978" cy="2532063"/>
          </a:xfrm>
          <a:noFill/>
          <a:ln w="38100" cmpd="tri">
            <a:solidFill>
              <a:schemeClr val="tx1"/>
            </a:solidFill>
          </a:ln>
        </p:spPr>
      </p:pic>
      <p:pic>
        <p:nvPicPr>
          <p:cNvPr id="57351" name="Объект 8"/>
          <p:cNvPicPr>
            <a:picLocks noChangeAspect="1"/>
          </p:cNvPicPr>
          <p:nvPr/>
        </p:nvPicPr>
        <p:blipFill>
          <a:blip r:embed="rId4" cstate="print"/>
          <a:srcRect/>
          <a:stretch>
            <a:fillRect/>
          </a:stretch>
        </p:blipFill>
        <p:spPr bwMode="auto">
          <a:xfrm>
            <a:off x="7630713" y="1916114"/>
            <a:ext cx="3375205" cy="3635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Заголовок 6"/>
          <p:cNvSpPr>
            <a:spLocks noGrp="1"/>
          </p:cNvSpPr>
          <p:nvPr>
            <p:ph type="title"/>
          </p:nvPr>
        </p:nvSpPr>
        <p:spPr/>
        <p:txBody>
          <a:bodyPr/>
          <a:lstStyle/>
          <a:p>
            <a:pPr algn="ctr"/>
            <a:r>
              <a:rPr lang="uk-UA" smtClean="0">
                <a:latin typeface="municipal_lviv_106"/>
              </a:rPr>
              <a:t>Наукова, 112 / 4 п </a:t>
            </a:r>
            <a:endParaRPr lang="ru-RU" smtClean="0">
              <a:latin typeface="municipal_lviv_106"/>
            </a:endParaRPr>
          </a:p>
        </p:txBody>
      </p:sp>
      <p:pic>
        <p:nvPicPr>
          <p:cNvPr id="58371" name="Объект 9"/>
          <p:cNvPicPr>
            <a:picLocks noGrp="1" noChangeAspect="1"/>
          </p:cNvPicPr>
          <p:nvPr>
            <p:ph sz="half" idx="1"/>
          </p:nvPr>
        </p:nvPicPr>
        <p:blipFill>
          <a:blip r:embed="rId2" cstate="print"/>
          <a:srcRect/>
          <a:stretch>
            <a:fillRect/>
          </a:stretch>
        </p:blipFill>
        <p:spPr>
          <a:xfrm>
            <a:off x="3104343" y="1628775"/>
            <a:ext cx="3565654" cy="4248150"/>
          </a:xfrm>
          <a:noFill/>
          <a:ln w="38100" cmpd="tri">
            <a:solidFill>
              <a:schemeClr val="tx1"/>
            </a:solidFill>
          </a:ln>
        </p:spPr>
      </p:pic>
      <p:pic>
        <p:nvPicPr>
          <p:cNvPr id="58372" name="Объект 10"/>
          <p:cNvPicPr>
            <a:picLocks noGrp="1" noChangeAspect="1"/>
          </p:cNvPicPr>
          <p:nvPr>
            <p:ph sz="half" idx="2"/>
          </p:nvPr>
        </p:nvPicPr>
        <p:blipFill>
          <a:blip r:embed="rId3" cstate="print"/>
          <a:srcRect/>
          <a:stretch>
            <a:fillRect/>
          </a:stretch>
        </p:blipFill>
        <p:spPr>
          <a:xfrm>
            <a:off x="7167284" y="1628775"/>
            <a:ext cx="4412100" cy="4248150"/>
          </a:xfrm>
          <a:noFill/>
          <a:ln w="38100" cmpd="tri">
            <a:solidFill>
              <a:schemeClr val="tx1"/>
            </a:solidFill>
          </a:ln>
        </p:spPr>
      </p:pic>
    </p:spTree>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noFill/>
          <a:ln w="38100" cmpd="tri">
            <a:solidFill>
              <a:schemeClr val="tx1"/>
            </a:solidFill>
          </a:ln>
        </p:spPr>
        <p:txBody>
          <a:bodyPr/>
          <a:lstStyle/>
          <a:p>
            <a:pPr algn="ctr"/>
            <a:r>
              <a:rPr lang="uk-UA" smtClean="0">
                <a:latin typeface="municipal_lviv_106"/>
              </a:rPr>
              <a:t>Симоненка, 11 / 5 п  </a:t>
            </a:r>
            <a:endParaRPr lang="ru-RU" smtClean="0">
              <a:latin typeface="municipal_lviv_106"/>
            </a:endParaRPr>
          </a:p>
        </p:txBody>
      </p:sp>
      <p:pic>
        <p:nvPicPr>
          <p:cNvPr id="59395" name="Объект 4"/>
          <p:cNvPicPr>
            <a:picLocks noGrp="1" noChangeAspect="1"/>
          </p:cNvPicPr>
          <p:nvPr>
            <p:ph sz="half" idx="1"/>
          </p:nvPr>
        </p:nvPicPr>
        <p:blipFill>
          <a:blip r:embed="rId2" cstate="print"/>
          <a:srcRect/>
          <a:stretch>
            <a:fillRect/>
          </a:stretch>
        </p:blipFill>
        <p:spPr>
          <a:xfrm>
            <a:off x="2734022" y="1579563"/>
            <a:ext cx="3840750" cy="4546600"/>
          </a:xfrm>
          <a:noFill/>
          <a:ln w="38100" cmpd="tri">
            <a:solidFill>
              <a:schemeClr val="tx1"/>
            </a:solidFill>
          </a:ln>
        </p:spPr>
      </p:pic>
      <p:pic>
        <p:nvPicPr>
          <p:cNvPr id="59396" name="Объект 5"/>
          <p:cNvPicPr>
            <a:picLocks noGrp="1" noChangeAspect="1"/>
          </p:cNvPicPr>
          <p:nvPr>
            <p:ph sz="half" idx="2"/>
          </p:nvPr>
        </p:nvPicPr>
        <p:blipFill>
          <a:blip r:embed="rId3" cstate="print"/>
          <a:srcRect/>
          <a:stretch>
            <a:fillRect/>
          </a:stretch>
        </p:blipFill>
        <p:spPr>
          <a:xfrm>
            <a:off x="7055130" y="1557339"/>
            <a:ext cx="4126425" cy="4524375"/>
          </a:xfrm>
          <a:noFill/>
          <a:ln w="38100" cmpd="tri">
            <a:solidFill>
              <a:schemeClr val="tx1"/>
            </a:solidFill>
          </a:ln>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413" y="274638"/>
            <a:ext cx="9384971" cy="1143000"/>
          </a:xfrm>
        </p:spPr>
        <p:txBody>
          <a:bodyPr>
            <a:normAutofit fontScale="90000"/>
          </a:bodyPr>
          <a:lstStyle/>
          <a:p>
            <a:pPr>
              <a:defRPr/>
            </a:pPr>
            <a:r>
              <a:rPr lang="uk-UA" dirty="0" smtClean="0"/>
              <a:t/>
            </a:r>
            <a:br>
              <a:rPr lang="uk-UA" dirty="0" smtClean="0"/>
            </a:br>
            <a:r>
              <a:rPr lang="uk-UA" sz="4400" b="1" dirty="0" smtClean="0">
                <a:latin typeface="Arial" pitchFamily="34" charset="0"/>
                <a:cs typeface="Arial" pitchFamily="34" charset="0"/>
              </a:rPr>
              <a:t>Територія обслуговування </a:t>
            </a:r>
            <a:r>
              <a:rPr lang="uk-UA" dirty="0" smtClean="0"/>
              <a:t/>
            </a:r>
            <a:br>
              <a:rPr lang="uk-UA" dirty="0" smtClean="0"/>
            </a:br>
            <a:endParaRPr lang="ru-RU" dirty="0"/>
          </a:p>
        </p:txBody>
      </p:sp>
      <p:pic>
        <p:nvPicPr>
          <p:cNvPr id="13315" name="Picture 2" descr="C:\Documents and Settings\User\Рабочий стол\Camera\Camera\IMG_20150219_154334.jpg"/>
          <p:cNvPicPr>
            <a:picLocks noGrp="1" noChangeAspect="1" noChangeArrowheads="1"/>
          </p:cNvPicPr>
          <p:nvPr>
            <p:ph sz="half" idx="13"/>
          </p:nvPr>
        </p:nvPicPr>
        <p:blipFill>
          <a:blip r:embed="rId2" cstate="print"/>
          <a:srcRect/>
          <a:stretch>
            <a:fillRect/>
          </a:stretch>
        </p:blipFill>
        <p:spPr>
          <a:xfrm>
            <a:off x="2190180" y="1125539"/>
            <a:ext cx="9664299" cy="5437187"/>
          </a:xfr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Заголовок 1"/>
          <p:cNvSpPr>
            <a:spLocks noGrp="1"/>
          </p:cNvSpPr>
          <p:nvPr>
            <p:ph type="title"/>
          </p:nvPr>
        </p:nvSpPr>
        <p:spPr>
          <a:noFill/>
          <a:ln w="38100" cmpd="tri">
            <a:solidFill>
              <a:schemeClr val="tx1"/>
            </a:solidFill>
          </a:ln>
        </p:spPr>
        <p:txBody>
          <a:bodyPr/>
          <a:lstStyle/>
          <a:p>
            <a:pPr algn="ctr"/>
            <a:r>
              <a:rPr lang="uk-UA" smtClean="0">
                <a:latin typeface="municipal_lviv_106"/>
              </a:rPr>
              <a:t>В.Великого, 117  </a:t>
            </a:r>
            <a:endParaRPr lang="ru-RU" smtClean="0">
              <a:latin typeface="municipal_lviv_106"/>
            </a:endParaRPr>
          </a:p>
        </p:txBody>
      </p:sp>
      <p:pic>
        <p:nvPicPr>
          <p:cNvPr id="60419" name="Объект 4"/>
          <p:cNvPicPr>
            <a:picLocks noGrp="1" noChangeAspect="1"/>
          </p:cNvPicPr>
          <p:nvPr>
            <p:ph sz="half" idx="1"/>
          </p:nvPr>
        </p:nvPicPr>
        <p:blipFill>
          <a:blip r:embed="rId2" cstate="print"/>
          <a:srcRect/>
          <a:stretch>
            <a:fillRect/>
          </a:stretch>
        </p:blipFill>
        <p:spPr>
          <a:xfrm>
            <a:off x="2831362" y="1557339"/>
            <a:ext cx="3935975" cy="4524375"/>
          </a:xfrm>
          <a:noFill/>
          <a:ln w="38100" cmpd="tri">
            <a:solidFill>
              <a:schemeClr val="tx1"/>
            </a:solidFill>
          </a:ln>
        </p:spPr>
      </p:pic>
      <p:pic>
        <p:nvPicPr>
          <p:cNvPr id="60420" name="Объект 5"/>
          <p:cNvPicPr>
            <a:picLocks noGrp="1" noChangeAspect="1"/>
          </p:cNvPicPr>
          <p:nvPr>
            <p:ph sz="half" idx="2"/>
          </p:nvPr>
        </p:nvPicPr>
        <p:blipFill>
          <a:blip r:embed="rId3" cstate="print"/>
          <a:srcRect/>
          <a:stretch>
            <a:fillRect/>
          </a:stretch>
        </p:blipFill>
        <p:spPr>
          <a:xfrm>
            <a:off x="7055130" y="2205038"/>
            <a:ext cx="4126425" cy="2546350"/>
          </a:xfrm>
          <a:noFill/>
          <a:ln w="38100" cmpd="tri">
            <a:solidFill>
              <a:schemeClr val="tx1"/>
            </a:solidFill>
          </a:ln>
        </p:spPr>
      </p:pic>
    </p:spTree>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idx="1"/>
          </p:nvPr>
        </p:nvGraphicFramePr>
        <p:xfrm>
          <a:off x="2158438" y="981075"/>
          <a:ext cx="9420946" cy="5120472"/>
        </p:xfrm>
        <a:graphic>
          <a:graphicData uri="http://schemas.openxmlformats.org/drawingml/2006/table">
            <a:tbl>
              <a:tblPr firstRow="1" bandRow="1">
                <a:tableStyleId>{10A1B5D5-9B99-4C35-A422-299274C87663}</a:tableStyleId>
              </a:tblPr>
              <a:tblGrid>
                <a:gridCol w="4710473"/>
                <a:gridCol w="4710473"/>
              </a:tblGrid>
              <a:tr h="308606">
                <a:tc>
                  <a:txBody>
                    <a:bodyPr/>
                    <a:lstStyle/>
                    <a:p>
                      <a:pPr algn="ctr"/>
                      <a:r>
                        <a:rPr lang="uk-UA" sz="1800" dirty="0" smtClean="0"/>
                        <a:t>Адреса </a:t>
                      </a:r>
                      <a:endParaRPr lang="ru-RU" sz="1800" dirty="0"/>
                    </a:p>
                  </a:txBody>
                  <a:tcPr marL="121888" marR="121888" marT="45714" marB="45714"/>
                </a:tc>
                <a:tc>
                  <a:txBody>
                    <a:bodyPr/>
                    <a:lstStyle/>
                    <a:p>
                      <a:pPr algn="ctr"/>
                      <a:r>
                        <a:rPr lang="uk-UA" sz="1800" dirty="0" smtClean="0"/>
                        <a:t>Адреса</a:t>
                      </a:r>
                      <a:r>
                        <a:rPr lang="uk-UA" sz="1800" baseline="0" dirty="0" smtClean="0"/>
                        <a:t> </a:t>
                      </a:r>
                      <a:endParaRPr lang="ru-RU" sz="1800" dirty="0"/>
                    </a:p>
                  </a:txBody>
                  <a:tcPr marL="121888" marR="121888" marT="45714" marB="45714"/>
                </a:tc>
              </a:tr>
              <a:tr h="308606">
                <a:tc>
                  <a:txBody>
                    <a:bodyPr/>
                    <a:lstStyle/>
                    <a:p>
                      <a:pPr algn="ctr"/>
                      <a:r>
                        <a:rPr lang="uk-UA" sz="1800" dirty="0" smtClean="0"/>
                        <a:t>Наукова, 116</a:t>
                      </a:r>
                      <a:endParaRPr lang="ru-RU" sz="1800" dirty="0"/>
                    </a:p>
                  </a:txBody>
                  <a:tcPr marL="121888" marR="121888" marT="45714" marB="45714"/>
                </a:tc>
                <a:tc>
                  <a:txBody>
                    <a:bodyPr/>
                    <a:lstStyle/>
                    <a:p>
                      <a:pPr algn="ctr"/>
                      <a:r>
                        <a:rPr lang="uk-UA" sz="1800" dirty="0" smtClean="0"/>
                        <a:t>Наукова, 66</a:t>
                      </a:r>
                      <a:endParaRPr lang="ru-RU" sz="1800" dirty="0"/>
                    </a:p>
                  </a:txBody>
                  <a:tcPr marL="121888" marR="121888" marT="45714" marB="45714"/>
                </a:tc>
              </a:tr>
              <a:tr h="308606">
                <a:tc>
                  <a:txBody>
                    <a:bodyPr/>
                    <a:lstStyle/>
                    <a:p>
                      <a:pPr algn="ctr"/>
                      <a:r>
                        <a:rPr lang="uk-UA" sz="1800" dirty="0" smtClean="0"/>
                        <a:t>Наукова, 112</a:t>
                      </a:r>
                      <a:endParaRPr lang="ru-RU" sz="1800" dirty="0"/>
                    </a:p>
                  </a:txBody>
                  <a:tcPr marL="121888" marR="121888" marT="45714" marB="45714"/>
                </a:tc>
                <a:tc>
                  <a:txBody>
                    <a:bodyPr/>
                    <a:lstStyle/>
                    <a:p>
                      <a:pPr algn="ctr"/>
                      <a:r>
                        <a:rPr lang="uk-UA" sz="1800" dirty="0" smtClean="0"/>
                        <a:t>Наукова, 56</a:t>
                      </a:r>
                      <a:endParaRPr lang="ru-RU" sz="1800" dirty="0"/>
                    </a:p>
                  </a:txBody>
                  <a:tcPr marL="121888" marR="121888" marT="45714" marB="45714"/>
                </a:tc>
              </a:tr>
              <a:tr h="308606">
                <a:tc>
                  <a:txBody>
                    <a:bodyPr/>
                    <a:lstStyle/>
                    <a:p>
                      <a:pPr algn="ctr"/>
                      <a:r>
                        <a:rPr lang="uk-UA" sz="1800" dirty="0" smtClean="0"/>
                        <a:t>В.Великого, 125</a:t>
                      </a:r>
                      <a:endParaRPr lang="ru-RU" sz="1800" dirty="0"/>
                    </a:p>
                  </a:txBody>
                  <a:tcPr marL="121888" marR="121888" marT="45714" marB="4571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dirty="0" smtClean="0"/>
                        <a:t>Наукова, 94</a:t>
                      </a:r>
                      <a:endParaRPr lang="ru-RU" sz="1800" dirty="0" smtClean="0"/>
                    </a:p>
                  </a:txBody>
                  <a:tcPr marL="121888" marR="121888" marT="45714" marB="45714"/>
                </a:tc>
              </a:tr>
              <a:tr h="308606">
                <a:tc>
                  <a:txBody>
                    <a:bodyPr/>
                    <a:lstStyle/>
                    <a:p>
                      <a:pPr algn="ctr"/>
                      <a:r>
                        <a:rPr lang="uk-UA" sz="1800" dirty="0" smtClean="0"/>
                        <a:t>Кульпарківська, 125</a:t>
                      </a:r>
                      <a:endParaRPr lang="ru-RU" sz="1800" dirty="0"/>
                    </a:p>
                  </a:txBody>
                  <a:tcPr marL="121888" marR="121888" marT="45714" marB="45714"/>
                </a:tc>
                <a:tc>
                  <a:txBody>
                    <a:bodyPr/>
                    <a:lstStyle/>
                    <a:p>
                      <a:pPr algn="ctr"/>
                      <a:r>
                        <a:rPr lang="uk-UA" sz="1800" dirty="0" smtClean="0"/>
                        <a:t>Наукова, 102</a:t>
                      </a:r>
                      <a:endParaRPr lang="ru-RU" sz="1800" dirty="0"/>
                    </a:p>
                  </a:txBody>
                  <a:tcPr marL="121888" marR="121888" marT="45714" marB="45714"/>
                </a:tc>
              </a:tr>
              <a:tr h="308606">
                <a:tc>
                  <a:txBody>
                    <a:bodyPr/>
                    <a:lstStyle/>
                    <a:p>
                      <a:pPr algn="ctr"/>
                      <a:r>
                        <a:rPr lang="uk-UA" sz="1800" dirty="0" smtClean="0"/>
                        <a:t>Симоненка, 3</a:t>
                      </a:r>
                      <a:endParaRPr lang="ru-RU" sz="1800" dirty="0"/>
                    </a:p>
                  </a:txBody>
                  <a:tcPr marL="121888" marR="121888" marT="45714" marB="4571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dirty="0" smtClean="0"/>
                        <a:t>Наукова, 86</a:t>
                      </a:r>
                      <a:endParaRPr lang="ru-RU" sz="1800" dirty="0" smtClean="0"/>
                    </a:p>
                  </a:txBody>
                  <a:tcPr marL="121888" marR="121888" marT="45714" marB="45714"/>
                </a:tc>
              </a:tr>
              <a:tr h="308606">
                <a:tc>
                  <a:txBody>
                    <a:bodyPr/>
                    <a:lstStyle/>
                    <a:p>
                      <a:pPr algn="ctr"/>
                      <a:r>
                        <a:rPr lang="uk-UA" sz="1800" dirty="0" smtClean="0"/>
                        <a:t>В.Великого,</a:t>
                      </a:r>
                      <a:r>
                        <a:rPr lang="uk-UA" sz="1800" baseline="0" dirty="0" smtClean="0"/>
                        <a:t> 69</a:t>
                      </a:r>
                      <a:endParaRPr lang="ru-RU" sz="1800" dirty="0"/>
                    </a:p>
                  </a:txBody>
                  <a:tcPr marL="121888" marR="121888" marT="45714" marB="4571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dirty="0" smtClean="0"/>
                        <a:t>Симоненка,</a:t>
                      </a:r>
                      <a:r>
                        <a:rPr lang="uk-UA" sz="1800" baseline="0" dirty="0" smtClean="0"/>
                        <a:t> 7</a:t>
                      </a:r>
                      <a:endParaRPr lang="ru-RU" sz="1800" dirty="0" smtClean="0"/>
                    </a:p>
                  </a:txBody>
                  <a:tcPr marL="121888" marR="121888" marT="45714" marB="45714"/>
                </a:tc>
              </a:tr>
              <a:tr h="308606">
                <a:tc>
                  <a:txBody>
                    <a:bodyPr/>
                    <a:lstStyle/>
                    <a:p>
                      <a:pPr algn="ctr"/>
                      <a:r>
                        <a:rPr lang="uk-UA" sz="1800" dirty="0" smtClean="0"/>
                        <a:t>В.Великого,</a:t>
                      </a:r>
                      <a:r>
                        <a:rPr lang="uk-UA" sz="1800" baseline="0" dirty="0" smtClean="0"/>
                        <a:t> 71</a:t>
                      </a:r>
                      <a:endParaRPr lang="ru-RU" sz="1800" dirty="0"/>
                    </a:p>
                  </a:txBody>
                  <a:tcPr marL="121888" marR="121888" marT="45714" marB="4571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dirty="0" smtClean="0"/>
                        <a:t>Симоненка, 11</a:t>
                      </a:r>
                      <a:endParaRPr lang="ru-RU" sz="1800" dirty="0" smtClean="0"/>
                    </a:p>
                  </a:txBody>
                  <a:tcPr marL="121888" marR="121888" marT="45714" marB="45714"/>
                </a:tc>
              </a:tr>
              <a:tr h="308606">
                <a:tc>
                  <a:txBody>
                    <a:bodyPr/>
                    <a:lstStyle/>
                    <a:p>
                      <a:pPr algn="ctr"/>
                      <a:r>
                        <a:rPr lang="uk-UA" sz="1800" dirty="0" smtClean="0"/>
                        <a:t>В.Великого,</a:t>
                      </a:r>
                      <a:r>
                        <a:rPr lang="uk-UA" sz="1800" baseline="0" dirty="0" smtClean="0"/>
                        <a:t> 63</a:t>
                      </a:r>
                      <a:endParaRPr lang="ru-RU" sz="1800" dirty="0"/>
                    </a:p>
                  </a:txBody>
                  <a:tcPr marL="121888" marR="121888" marT="45714" marB="4571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dirty="0" smtClean="0"/>
                        <a:t>Симоненка,9</a:t>
                      </a:r>
                      <a:endParaRPr lang="ru-RU" sz="1800" dirty="0" smtClean="0"/>
                    </a:p>
                  </a:txBody>
                  <a:tcPr marL="121888" marR="121888" marT="45714" marB="45714"/>
                </a:tc>
              </a:tr>
              <a:tr h="308606">
                <a:tc>
                  <a:txBody>
                    <a:bodyPr/>
                    <a:lstStyle/>
                    <a:p>
                      <a:pPr algn="ctr"/>
                      <a:r>
                        <a:rPr lang="uk-UA" sz="1800" dirty="0" smtClean="0"/>
                        <a:t>Наукова,</a:t>
                      </a:r>
                      <a:r>
                        <a:rPr lang="uk-UA" sz="1800" baseline="0" dirty="0" smtClean="0"/>
                        <a:t> 82</a:t>
                      </a:r>
                      <a:endParaRPr lang="ru-RU" sz="1800" dirty="0"/>
                    </a:p>
                  </a:txBody>
                  <a:tcPr marL="121888" marR="121888" marT="45714" marB="4571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dirty="0" smtClean="0"/>
                        <a:t>В.Великого, 111,113,117,</a:t>
                      </a:r>
                      <a:endParaRPr lang="ru-RU" sz="1800" dirty="0" smtClean="0"/>
                    </a:p>
                  </a:txBody>
                  <a:tcPr marL="121888" marR="121888" marT="45714" marB="45714"/>
                </a:tc>
              </a:tr>
              <a:tr h="308606">
                <a:tc>
                  <a:txBody>
                    <a:bodyPr/>
                    <a:lstStyle/>
                    <a:p>
                      <a:pPr algn="ctr"/>
                      <a:r>
                        <a:rPr lang="uk-UA" sz="1800" dirty="0" smtClean="0"/>
                        <a:t>Наукова, 54</a:t>
                      </a:r>
                      <a:endParaRPr lang="ru-RU" sz="1800" dirty="0"/>
                    </a:p>
                  </a:txBody>
                  <a:tcPr marL="121888" marR="121888" marT="45714" marB="4571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dirty="0" smtClean="0"/>
                        <a:t>В.Великого,</a:t>
                      </a:r>
                      <a:r>
                        <a:rPr lang="uk-UA" sz="1800" baseline="0" dirty="0" smtClean="0"/>
                        <a:t> 85а</a:t>
                      </a:r>
                      <a:endParaRPr lang="ru-RU" sz="1800" dirty="0" smtClean="0"/>
                    </a:p>
                  </a:txBody>
                  <a:tcPr marL="121888" marR="121888" marT="45714" marB="45714"/>
                </a:tc>
              </a:tr>
              <a:tr h="308606">
                <a:tc>
                  <a:txBody>
                    <a:bodyPr/>
                    <a:lstStyle/>
                    <a:p>
                      <a:pPr algn="ctr"/>
                      <a:r>
                        <a:rPr lang="uk-UA" sz="1800" dirty="0" smtClean="0"/>
                        <a:t>Наукова, 44</a:t>
                      </a:r>
                      <a:endParaRPr lang="ru-RU" sz="1800" dirty="0"/>
                    </a:p>
                  </a:txBody>
                  <a:tcPr marL="121888" marR="121888" marT="45714" marB="4571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dirty="0" smtClean="0"/>
                        <a:t>В.Великого, 103</a:t>
                      </a:r>
                      <a:endParaRPr lang="ru-RU" sz="1800" dirty="0" smtClean="0"/>
                    </a:p>
                  </a:txBody>
                  <a:tcPr marL="121888" marR="121888" marT="45714" marB="45714"/>
                </a:tc>
              </a:tr>
              <a:tr h="308606">
                <a:tc>
                  <a:txBody>
                    <a:bodyPr/>
                    <a:lstStyle/>
                    <a:p>
                      <a:pPr algn="ctr"/>
                      <a:r>
                        <a:rPr lang="uk-UA" sz="1800" dirty="0" smtClean="0"/>
                        <a:t>В.Великого,91 </a:t>
                      </a:r>
                      <a:endParaRPr lang="ru-RU" sz="1800" dirty="0"/>
                    </a:p>
                  </a:txBody>
                  <a:tcPr marL="121888" marR="121888" marT="45714" marB="4571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dirty="0" smtClean="0"/>
                        <a:t>В.Великого, 83</a:t>
                      </a:r>
                      <a:endParaRPr lang="ru-RU" sz="1800" dirty="0" smtClean="0"/>
                    </a:p>
                  </a:txBody>
                  <a:tcPr marL="121888" marR="121888" marT="45714" marB="45714"/>
                </a:tc>
              </a:tr>
              <a:tr h="308606">
                <a:tc>
                  <a:txBody>
                    <a:bodyPr/>
                    <a:lstStyle/>
                    <a:p>
                      <a:pPr algn="ctr"/>
                      <a:r>
                        <a:rPr lang="uk-UA" sz="1800" dirty="0" smtClean="0"/>
                        <a:t>Симоненка,20</a:t>
                      </a:r>
                      <a:endParaRPr lang="ru-RU" sz="1800" dirty="0"/>
                    </a:p>
                  </a:txBody>
                  <a:tcPr marL="121888" marR="121888" marT="45714" marB="4571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800" dirty="0" smtClean="0"/>
                        <a:t>В.Великого,</a:t>
                      </a:r>
                      <a:r>
                        <a:rPr lang="uk-UA" sz="1800" baseline="0" dirty="0" smtClean="0"/>
                        <a:t> 63</a:t>
                      </a:r>
                      <a:endParaRPr lang="ru-RU" sz="1800" dirty="0" smtClean="0"/>
                    </a:p>
                  </a:txBody>
                  <a:tcPr marL="121888" marR="121888" marT="45714" marB="45714"/>
                </a:tc>
              </a:tr>
            </a:tbl>
          </a:graphicData>
        </a:graphic>
      </p:graphicFrame>
      <p:sp>
        <p:nvSpPr>
          <p:cNvPr id="6" name="Rectangle 5"/>
          <p:cNvSpPr>
            <a:spLocks noGrp="1"/>
          </p:cNvSpPr>
          <p:nvPr>
            <p:ph type="title"/>
          </p:nvPr>
        </p:nvSpPr>
        <p:spPr>
          <a:xfrm>
            <a:off x="1870646" y="0"/>
            <a:ext cx="10318179" cy="1417638"/>
          </a:xfrm>
          <a:extLst>
            <a:ext uri="{909E8E84-426E-40DD-AFC4-6F175D3DCCD1}"/>
          </a:extLst>
        </p:spPr>
        <p:txBody>
          <a:bodyPr/>
          <a:lstStyle/>
          <a:p>
            <a:pPr algn="ctr">
              <a:defRPr/>
            </a:pPr>
            <a:r>
              <a:rPr lang="uk-UA" sz="2800" b="1" i="1" dirty="0" smtClean="0">
                <a:effectLst>
                  <a:outerShdw blurRad="38100" dist="38100" dir="2700000" algn="tl">
                    <a:srgbClr val="C0C0C0"/>
                  </a:outerShdw>
                </a:effectLst>
                <a:latin typeface="municipal_lviv_106"/>
              </a:rPr>
              <a:t>Ремонт покрівлі</a:t>
            </a:r>
            <a:br>
              <a:rPr lang="uk-UA" sz="2800" b="1" i="1" dirty="0" smtClean="0">
                <a:effectLst>
                  <a:outerShdw blurRad="38100" dist="38100" dir="2700000" algn="tl">
                    <a:srgbClr val="C0C0C0"/>
                  </a:outerShdw>
                </a:effectLst>
                <a:latin typeface="municipal_lviv_106"/>
              </a:rPr>
            </a:br>
            <a:r>
              <a:rPr lang="uk-UA" sz="2800" b="1" i="1" dirty="0" smtClean="0">
                <a:effectLst>
                  <a:outerShdw blurRad="38100" dist="38100" dir="2700000" algn="tl">
                    <a:srgbClr val="C0C0C0"/>
                  </a:outerShdw>
                </a:effectLst>
                <a:latin typeface="municipal_lviv_106"/>
              </a:rPr>
              <a:t>(</a:t>
            </a:r>
            <a:r>
              <a:rPr lang="en-US" sz="2800" b="1" i="1" dirty="0" smtClean="0">
                <a:effectLst>
                  <a:outerShdw blurRad="38100" dist="38100" dir="2700000" algn="tl">
                    <a:srgbClr val="C0C0C0"/>
                  </a:outerShdw>
                </a:effectLst>
                <a:latin typeface="municipal_lviv_106"/>
              </a:rPr>
              <a:t>31</a:t>
            </a:r>
            <a:r>
              <a:rPr lang="uk-UA" sz="2800" b="1" i="1" dirty="0" smtClean="0">
                <a:effectLst>
                  <a:outerShdw blurRad="38100" dist="38100" dir="2700000" algn="tl">
                    <a:srgbClr val="C0C0C0"/>
                  </a:outerShdw>
                </a:effectLst>
                <a:latin typeface="municipal_lviv_106"/>
              </a:rPr>
              <a:t> адреса)</a:t>
            </a:r>
            <a:r>
              <a:rPr lang="en-US" sz="2000" dirty="0" smtClean="0">
                <a:latin typeface="municipal_lviv_106"/>
              </a:rPr>
              <a:t/>
            </a:r>
            <a:br>
              <a:rPr lang="en-US" sz="2000" dirty="0" smtClean="0">
                <a:latin typeface="municipal_lviv_106"/>
              </a:rPr>
            </a:br>
            <a:r>
              <a:rPr lang="en-US" sz="2000" dirty="0" smtClean="0">
                <a:latin typeface="municipal_lviv_106"/>
              </a:rPr>
              <a:t> </a:t>
            </a:r>
            <a:endParaRPr lang="uk-UA" sz="2000"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p:cNvSpPr>
            <a:spLocks noGrp="1"/>
          </p:cNvSpPr>
          <p:nvPr>
            <p:ph type="title"/>
          </p:nvPr>
        </p:nvSpPr>
        <p:spPr>
          <a:xfrm>
            <a:off x="1870646" y="0"/>
            <a:ext cx="10318179" cy="1331913"/>
          </a:xfrm>
        </p:spPr>
        <p:txBody>
          <a:bodyPr/>
          <a:lstStyle/>
          <a:p>
            <a:r>
              <a:rPr lang="uk-UA" sz="2800" smtClean="0">
                <a:latin typeface="municipal_lviv_106"/>
              </a:rPr>
              <a:t>  вул. В.Великого, 117</a:t>
            </a:r>
          </a:p>
        </p:txBody>
      </p:sp>
      <p:pic>
        <p:nvPicPr>
          <p:cNvPr id="62467" name="Picture 8"/>
          <p:cNvPicPr>
            <a:picLocks noChangeAspect="1" noChangeArrowheads="1"/>
          </p:cNvPicPr>
          <p:nvPr/>
        </p:nvPicPr>
        <p:blipFill>
          <a:blip r:embed="rId2" cstate="print"/>
          <a:srcRect/>
          <a:stretch>
            <a:fillRect/>
          </a:stretch>
        </p:blipFill>
        <p:spPr bwMode="auto">
          <a:xfrm>
            <a:off x="2255779" y="1052513"/>
            <a:ext cx="4606784" cy="2592387"/>
          </a:xfrm>
          <a:prstGeom prst="rect">
            <a:avLst/>
          </a:prstGeom>
          <a:noFill/>
          <a:ln w="9525">
            <a:noFill/>
            <a:miter lim="800000"/>
            <a:headEnd/>
            <a:tailEnd/>
          </a:ln>
        </p:spPr>
      </p:pic>
      <p:pic>
        <p:nvPicPr>
          <p:cNvPr id="62468" name="Picture 9"/>
          <p:cNvPicPr>
            <a:picLocks noChangeAspect="1" noChangeArrowheads="1"/>
          </p:cNvPicPr>
          <p:nvPr/>
        </p:nvPicPr>
        <p:blipFill>
          <a:blip r:embed="rId3" cstate="print"/>
          <a:srcRect/>
          <a:stretch>
            <a:fillRect/>
          </a:stretch>
        </p:blipFill>
        <p:spPr bwMode="auto">
          <a:xfrm>
            <a:off x="5734674" y="3644900"/>
            <a:ext cx="5711396" cy="32131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p:cNvSpPr>
          <p:nvPr>
            <p:ph type="title"/>
          </p:nvPr>
        </p:nvSpPr>
        <p:spPr/>
        <p:txBody>
          <a:bodyPr/>
          <a:lstStyle/>
          <a:p>
            <a:r>
              <a:rPr lang="uk-UA" smtClean="0">
                <a:latin typeface="municipal_lviv_106"/>
              </a:rPr>
              <a:t>Наукова, 64/1</a:t>
            </a:r>
            <a:br>
              <a:rPr lang="uk-UA" smtClean="0">
                <a:latin typeface="municipal_lviv_106"/>
              </a:rPr>
            </a:br>
            <a:r>
              <a:rPr lang="uk-UA" smtClean="0">
                <a:latin typeface="municipal_lviv_106"/>
              </a:rPr>
              <a:t>      </a:t>
            </a:r>
            <a:endParaRPr lang="ru-RU" smtClean="0">
              <a:latin typeface="municipal_lviv_106"/>
            </a:endParaRPr>
          </a:p>
        </p:txBody>
      </p:sp>
      <p:pic>
        <p:nvPicPr>
          <p:cNvPr id="63491" name="Содержимое 7" descr="20151027_123750.jpg"/>
          <p:cNvPicPr>
            <a:picLocks noGrp="1" noChangeAspect="1"/>
          </p:cNvPicPr>
          <p:nvPr>
            <p:ph sz="half" idx="1"/>
          </p:nvPr>
        </p:nvPicPr>
        <p:blipFill>
          <a:blip r:embed="rId2" cstate="print"/>
          <a:srcRect/>
          <a:stretch>
            <a:fillRect/>
          </a:stretch>
        </p:blipFill>
        <p:spPr>
          <a:xfrm>
            <a:off x="2554153" y="1628775"/>
            <a:ext cx="5556919" cy="2305050"/>
          </a:xfrm>
        </p:spPr>
      </p:pic>
      <p:pic>
        <p:nvPicPr>
          <p:cNvPr id="63492" name="Содержимое 8" descr="20151027_123755.jpg"/>
          <p:cNvPicPr>
            <a:picLocks noGrp="1" noChangeAspect="1"/>
          </p:cNvPicPr>
          <p:nvPr>
            <p:ph sz="half" idx="2"/>
          </p:nvPr>
        </p:nvPicPr>
        <p:blipFill>
          <a:blip r:embed="rId3" cstate="print"/>
          <a:srcRect/>
          <a:stretch>
            <a:fillRect/>
          </a:stretch>
        </p:blipFill>
        <p:spPr>
          <a:xfrm>
            <a:off x="5231037" y="3429000"/>
            <a:ext cx="5662725" cy="2376488"/>
          </a:xfrm>
        </p:spPr>
      </p:pic>
    </p:spTree>
  </p:cSld>
  <p:clrMapOvr>
    <a:masterClrMapping/>
  </p:clrMapOvr>
  <p:transition spd="slow">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p:cNvSpPr>
          <p:nvPr>
            <p:ph type="title"/>
          </p:nvPr>
        </p:nvSpPr>
        <p:spPr/>
        <p:txBody>
          <a:bodyPr/>
          <a:lstStyle/>
          <a:p>
            <a:r>
              <a:rPr lang="uk-UA" smtClean="0">
                <a:latin typeface="municipal_lviv_106"/>
              </a:rPr>
              <a:t>В.Великого, 91/6</a:t>
            </a:r>
            <a:endParaRPr lang="ru-RU" smtClean="0">
              <a:latin typeface="municipal_lviv_106"/>
            </a:endParaRPr>
          </a:p>
        </p:txBody>
      </p:sp>
      <p:pic>
        <p:nvPicPr>
          <p:cNvPr id="64515" name="Содержимое 7" descr="20151021_100227.jpg"/>
          <p:cNvPicPr>
            <a:picLocks noGrp="1" noChangeAspect="1"/>
          </p:cNvPicPr>
          <p:nvPr>
            <p:ph sz="half" idx="1"/>
          </p:nvPr>
        </p:nvPicPr>
        <p:blipFill>
          <a:blip r:embed="rId2" cstate="print"/>
          <a:srcRect/>
          <a:stretch>
            <a:fillRect/>
          </a:stretch>
        </p:blipFill>
        <p:spPr>
          <a:xfrm>
            <a:off x="2554152" y="1417638"/>
            <a:ext cx="4403636" cy="4387850"/>
          </a:xfrm>
        </p:spPr>
      </p:pic>
      <p:pic>
        <p:nvPicPr>
          <p:cNvPr id="64516" name="Содержимое 8" descr="20151021_100235.jpg"/>
          <p:cNvPicPr>
            <a:picLocks noGrp="1" noChangeAspect="1"/>
          </p:cNvPicPr>
          <p:nvPr>
            <p:ph sz="half" idx="2"/>
          </p:nvPr>
        </p:nvPicPr>
        <p:blipFill>
          <a:blip r:embed="rId3" cstate="print"/>
          <a:srcRect/>
          <a:stretch>
            <a:fillRect/>
          </a:stretch>
        </p:blipFill>
        <p:spPr>
          <a:xfrm>
            <a:off x="7245579" y="1417638"/>
            <a:ext cx="3743409" cy="4387850"/>
          </a:xfrm>
        </p:spPr>
      </p:pic>
    </p:spTree>
  </p:cSld>
  <p:clrMapOvr>
    <a:masterClrMapping/>
  </p:clrMapOvr>
  <p:transition spd="slow">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p:cNvSpPr>
          <p:nvPr>
            <p:ph type="title"/>
          </p:nvPr>
        </p:nvSpPr>
        <p:spPr/>
        <p:txBody>
          <a:bodyPr/>
          <a:lstStyle/>
          <a:p>
            <a:r>
              <a:rPr lang="uk-UA" smtClean="0">
                <a:latin typeface="municipal_lviv_106"/>
              </a:rPr>
              <a:t>вул. В.Великого, 85а </a:t>
            </a:r>
            <a:endParaRPr lang="ru-RU" smtClean="0">
              <a:latin typeface="municipal_lviv_106"/>
            </a:endParaRPr>
          </a:p>
        </p:txBody>
      </p:sp>
      <p:sp>
        <p:nvSpPr>
          <p:cNvPr id="65539" name="Rectangle 3"/>
          <p:cNvSpPr>
            <a:spLocks noGrp="1"/>
          </p:cNvSpPr>
          <p:nvPr>
            <p:ph type="body" idx="1"/>
          </p:nvPr>
        </p:nvSpPr>
        <p:spPr/>
        <p:txBody>
          <a:bodyPr/>
          <a:lstStyle/>
          <a:p>
            <a:endParaRPr lang="ru-RU" smtClean="0">
              <a:latin typeface="municipal_lviv_106"/>
            </a:endParaRPr>
          </a:p>
        </p:txBody>
      </p:sp>
      <p:pic>
        <p:nvPicPr>
          <p:cNvPr id="65540" name="Picture 4"/>
          <p:cNvPicPr>
            <a:picLocks noChangeAspect="1" noChangeArrowheads="1"/>
          </p:cNvPicPr>
          <p:nvPr/>
        </p:nvPicPr>
        <p:blipFill>
          <a:blip r:embed="rId2" cstate="print"/>
          <a:srcRect/>
          <a:stretch>
            <a:fillRect/>
          </a:stretch>
        </p:blipFill>
        <p:spPr bwMode="auto">
          <a:xfrm>
            <a:off x="2554153" y="1609726"/>
            <a:ext cx="4835323" cy="2879725"/>
          </a:xfrm>
          <a:prstGeom prst="rect">
            <a:avLst/>
          </a:prstGeom>
          <a:noFill/>
          <a:ln w="9525">
            <a:noFill/>
            <a:miter lim="800000"/>
            <a:headEnd/>
            <a:tailEnd/>
          </a:ln>
        </p:spPr>
      </p:pic>
      <p:pic>
        <p:nvPicPr>
          <p:cNvPr id="65541" name="Picture 4"/>
          <p:cNvPicPr>
            <a:picLocks noChangeAspect="1" noChangeArrowheads="1"/>
          </p:cNvPicPr>
          <p:nvPr/>
        </p:nvPicPr>
        <p:blipFill>
          <a:blip r:embed="rId3" cstate="print"/>
          <a:srcRect/>
          <a:stretch>
            <a:fillRect/>
          </a:stretch>
        </p:blipFill>
        <p:spPr bwMode="auto">
          <a:xfrm>
            <a:off x="6710203" y="3325814"/>
            <a:ext cx="4835323" cy="272097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Заголовок 1"/>
          <p:cNvSpPr>
            <a:spLocks noGrp="1"/>
          </p:cNvSpPr>
          <p:nvPr>
            <p:ph type="title"/>
          </p:nvPr>
        </p:nvSpPr>
        <p:spPr/>
        <p:txBody>
          <a:bodyPr/>
          <a:lstStyle/>
          <a:p>
            <a:r>
              <a:rPr lang="uk-UA" smtClean="0">
                <a:latin typeface="municipal_lviv_106"/>
              </a:rPr>
              <a:t>Симоненка, 11/2п</a:t>
            </a:r>
            <a:endParaRPr lang="ru-RU" smtClean="0">
              <a:latin typeface="municipal_lviv_106"/>
            </a:endParaRPr>
          </a:p>
        </p:txBody>
      </p:sp>
      <p:pic>
        <p:nvPicPr>
          <p:cNvPr id="66563" name="Содержимое 4" descr="С 11 кв. 28.jpg"/>
          <p:cNvPicPr>
            <a:picLocks noGrp="1" noChangeAspect="1"/>
          </p:cNvPicPr>
          <p:nvPr>
            <p:ph idx="1"/>
          </p:nvPr>
        </p:nvPicPr>
        <p:blipFill>
          <a:blip r:embed="rId2" cstate="print"/>
          <a:srcRect/>
          <a:stretch>
            <a:fillRect/>
          </a:stretch>
        </p:blipFill>
        <p:spPr>
          <a:xfrm>
            <a:off x="2554153" y="1417639"/>
            <a:ext cx="8534293" cy="4708525"/>
          </a:xfrm>
        </p:spPr>
      </p:pic>
    </p:spTree>
  </p:cSld>
  <p:clrMapOvr>
    <a:masterClrMapping/>
  </p:clrMapOvr>
  <p:transition spd="slow">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lstStyle/>
          <a:p>
            <a:r>
              <a:rPr lang="uk-UA" smtClean="0">
                <a:latin typeface="municipal_lviv_106"/>
              </a:rPr>
              <a:t>Симоненка, 11/2п</a:t>
            </a:r>
            <a:endParaRPr lang="ru-RU" smtClean="0">
              <a:latin typeface="municipal_lviv_106"/>
            </a:endParaRPr>
          </a:p>
        </p:txBody>
      </p:sp>
      <p:pic>
        <p:nvPicPr>
          <p:cNvPr id="67587" name="Содержимое 7" descr="20151102_101642.jpg"/>
          <p:cNvPicPr>
            <a:picLocks noGrp="1" noChangeAspect="1"/>
          </p:cNvPicPr>
          <p:nvPr>
            <p:ph sz="half" idx="1"/>
          </p:nvPr>
        </p:nvPicPr>
        <p:blipFill>
          <a:blip r:embed="rId2" cstate="print"/>
          <a:srcRect/>
          <a:stretch>
            <a:fillRect/>
          </a:stretch>
        </p:blipFill>
        <p:spPr>
          <a:xfrm>
            <a:off x="2554153" y="1917700"/>
            <a:ext cx="6420294" cy="2087563"/>
          </a:xfrm>
        </p:spPr>
      </p:pic>
      <p:pic>
        <p:nvPicPr>
          <p:cNvPr id="67588" name="Содержимое 8" descr="20151030_132143.jpg"/>
          <p:cNvPicPr>
            <a:picLocks noGrp="1" noChangeAspect="1"/>
          </p:cNvPicPr>
          <p:nvPr>
            <p:ph sz="half" idx="2"/>
          </p:nvPr>
        </p:nvPicPr>
        <p:blipFill>
          <a:blip r:embed="rId3" cstate="print"/>
          <a:srcRect/>
          <a:stretch>
            <a:fillRect/>
          </a:stretch>
        </p:blipFill>
        <p:spPr>
          <a:xfrm>
            <a:off x="5806621" y="3586164"/>
            <a:ext cx="4991917" cy="2363787"/>
          </a:xfrm>
        </p:spPr>
      </p:pic>
    </p:spTree>
  </p:cSld>
  <p:clrMapOvr>
    <a:masterClrMapping/>
  </p:clrMapOvr>
  <p:transition spd="slow">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Заголовок 1"/>
          <p:cNvSpPr>
            <a:spLocks noGrp="1"/>
          </p:cNvSpPr>
          <p:nvPr>
            <p:ph type="title"/>
          </p:nvPr>
        </p:nvSpPr>
        <p:spPr/>
        <p:txBody>
          <a:bodyPr/>
          <a:lstStyle/>
          <a:p>
            <a:r>
              <a:rPr lang="uk-UA" smtClean="0">
                <a:latin typeface="municipal_lviv_106"/>
              </a:rPr>
              <a:t>Симоненка, 11/1п</a:t>
            </a:r>
            <a:endParaRPr lang="ru-RU" smtClean="0">
              <a:latin typeface="municipal_lviv_106"/>
            </a:endParaRPr>
          </a:p>
        </p:txBody>
      </p:sp>
      <p:pic>
        <p:nvPicPr>
          <p:cNvPr id="68611" name="Содержимое 6" descr="IMG_20150922_100318.jpg"/>
          <p:cNvPicPr>
            <a:picLocks noGrp="1" noChangeAspect="1"/>
          </p:cNvPicPr>
          <p:nvPr>
            <p:ph sz="half" idx="1"/>
          </p:nvPr>
        </p:nvPicPr>
        <p:blipFill>
          <a:blip r:embed="rId2" cstate="print"/>
          <a:srcRect/>
          <a:stretch>
            <a:fillRect/>
          </a:stretch>
        </p:blipFill>
        <p:spPr/>
      </p:pic>
      <p:pic>
        <p:nvPicPr>
          <p:cNvPr id="68612" name="Содержимое 9" descr="IMG_20150922_112600.jpg"/>
          <p:cNvPicPr>
            <a:picLocks noGrp="1" noChangeAspect="1"/>
          </p:cNvPicPr>
          <p:nvPr>
            <p:ph sz="half" idx="2"/>
          </p:nvPr>
        </p:nvPicPr>
        <p:blipFill>
          <a:blip r:embed="rId3" cstate="print"/>
          <a:srcRect/>
          <a:stretch>
            <a:fillRect/>
          </a:stretch>
        </p:blipFill>
        <p:spPr>
          <a:xfrm>
            <a:off x="7342920" y="1600201"/>
            <a:ext cx="3684158" cy="4525963"/>
          </a:xfrm>
        </p:spPr>
      </p:pic>
    </p:spTree>
  </p:cSld>
  <p:clrMapOvr>
    <a:masterClrMapping/>
  </p:clrMapOvr>
  <p:transition spd="slow">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Заголовок 1"/>
          <p:cNvSpPr>
            <a:spLocks noGrp="1"/>
          </p:cNvSpPr>
          <p:nvPr>
            <p:ph type="title"/>
          </p:nvPr>
        </p:nvSpPr>
        <p:spPr/>
        <p:txBody>
          <a:bodyPr/>
          <a:lstStyle/>
          <a:p>
            <a:r>
              <a:rPr lang="uk-UA" smtClean="0">
                <a:latin typeface="municipal_lviv_106"/>
              </a:rPr>
              <a:t>В.Великого, 79</a:t>
            </a:r>
            <a:endParaRPr lang="ru-RU" smtClean="0">
              <a:latin typeface="municipal_lviv_106"/>
            </a:endParaRPr>
          </a:p>
        </p:txBody>
      </p:sp>
      <p:pic>
        <p:nvPicPr>
          <p:cNvPr id="69635" name="Объект 3"/>
          <p:cNvPicPr>
            <a:picLocks noGrp="1" noChangeAspect="1"/>
          </p:cNvPicPr>
          <p:nvPr>
            <p:ph idx="1"/>
          </p:nvPr>
        </p:nvPicPr>
        <p:blipFill>
          <a:blip r:embed="rId2" cstate="print"/>
          <a:srcRect/>
          <a:stretch>
            <a:fillRect/>
          </a:stretch>
        </p:blipFill>
        <p:spPr>
          <a:xfrm>
            <a:off x="3045092" y="1600201"/>
            <a:ext cx="8043354" cy="4525963"/>
          </a:xfrm>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2194413" y="274638"/>
            <a:ext cx="9384971" cy="1143000"/>
          </a:xfrm>
        </p:spPr>
        <p:txBody>
          <a:bodyPr/>
          <a:lstStyle/>
          <a:p>
            <a:pPr algn="ctr"/>
            <a:r>
              <a:rPr lang="uk-UA" smtClean="0">
                <a:latin typeface="municipal_lviv_106"/>
              </a:rPr>
              <a:t>На території ЛКП “ Південне ”</a:t>
            </a:r>
            <a:br>
              <a:rPr lang="uk-UA" smtClean="0">
                <a:latin typeface="municipal_lviv_106"/>
              </a:rPr>
            </a:br>
            <a:r>
              <a:rPr lang="uk-UA" smtClean="0">
                <a:latin typeface="municipal_lviv_106"/>
              </a:rPr>
              <a:t>Розташовано:</a:t>
            </a:r>
          </a:p>
        </p:txBody>
      </p:sp>
      <p:sp>
        <p:nvSpPr>
          <p:cNvPr id="14339" name="Содержимое 4"/>
          <p:cNvSpPr>
            <a:spLocks noGrp="1"/>
          </p:cNvSpPr>
          <p:nvPr>
            <p:ph sz="half" idx="13"/>
          </p:nvPr>
        </p:nvSpPr>
        <p:spPr>
          <a:xfrm>
            <a:off x="2194413" y="1417638"/>
            <a:ext cx="9384971" cy="5251450"/>
          </a:xfrm>
        </p:spPr>
        <p:txBody>
          <a:bodyPr>
            <a:normAutofit fontScale="92500" lnSpcReduction="20000"/>
          </a:bodyPr>
          <a:lstStyle/>
          <a:p>
            <a:r>
              <a:rPr lang="uk-UA" b="1" dirty="0" smtClean="0">
                <a:latin typeface="municipal_lviv_106"/>
              </a:rPr>
              <a:t>76</a:t>
            </a:r>
            <a:r>
              <a:rPr lang="uk-UA" dirty="0" smtClean="0">
                <a:latin typeface="municipal_lviv_106"/>
              </a:rPr>
              <a:t> - будинків</a:t>
            </a:r>
          </a:p>
          <a:p>
            <a:r>
              <a:rPr lang="uk-UA" b="1" dirty="0" smtClean="0">
                <a:latin typeface="municipal_lviv_106"/>
              </a:rPr>
              <a:t>8761</a:t>
            </a:r>
            <a:r>
              <a:rPr lang="uk-UA" dirty="0" smtClean="0">
                <a:latin typeface="municipal_lviv_106"/>
              </a:rPr>
              <a:t> - квартира </a:t>
            </a:r>
          </a:p>
          <a:p>
            <a:r>
              <a:rPr lang="uk-UA" b="1" dirty="0" smtClean="0">
                <a:latin typeface="municipal_lviv_106"/>
              </a:rPr>
              <a:t>321</a:t>
            </a:r>
            <a:r>
              <a:rPr lang="uk-UA" dirty="0" smtClean="0">
                <a:latin typeface="municipal_lviv_106"/>
              </a:rPr>
              <a:t> – під'їзди</a:t>
            </a:r>
          </a:p>
          <a:p>
            <a:r>
              <a:rPr lang="uk-UA" b="1" dirty="0" smtClean="0">
                <a:latin typeface="municipal_lviv_106"/>
              </a:rPr>
              <a:t>23346</a:t>
            </a:r>
            <a:r>
              <a:rPr lang="uk-UA" dirty="0" smtClean="0">
                <a:latin typeface="municipal_lviv_106"/>
              </a:rPr>
              <a:t>  - мешканців </a:t>
            </a:r>
          </a:p>
          <a:p>
            <a:pPr algn="ctr"/>
            <a:r>
              <a:rPr lang="uk-UA" dirty="0" smtClean="0">
                <a:latin typeface="municipal_lviv_106"/>
              </a:rPr>
              <a:t>З них: </a:t>
            </a:r>
          </a:p>
          <a:p>
            <a:pPr>
              <a:buFont typeface="Wingdings 3" pitchFamily="18" charset="2"/>
              <a:buNone/>
            </a:pPr>
            <a:r>
              <a:rPr lang="uk-UA" b="1" dirty="0" smtClean="0">
                <a:latin typeface="municipal_lviv_106"/>
              </a:rPr>
              <a:t>56</a:t>
            </a:r>
            <a:r>
              <a:rPr lang="uk-UA" dirty="0" smtClean="0">
                <a:latin typeface="municipal_lviv_106"/>
              </a:rPr>
              <a:t> будинків комунальної власності</a:t>
            </a:r>
          </a:p>
          <a:p>
            <a:pPr>
              <a:buFont typeface="Wingdings 3" pitchFamily="18" charset="2"/>
              <a:buNone/>
            </a:pPr>
            <a:r>
              <a:rPr lang="uk-UA" b="1" dirty="0" smtClean="0">
                <a:latin typeface="municipal_lviv_106"/>
              </a:rPr>
              <a:t>7</a:t>
            </a:r>
            <a:r>
              <a:rPr lang="uk-UA" dirty="0" smtClean="0">
                <a:latin typeface="municipal_lviv_106"/>
              </a:rPr>
              <a:t> буд. ЖБК на обслуговуванні ЛКП </a:t>
            </a:r>
          </a:p>
          <a:p>
            <a:pPr>
              <a:buFont typeface="Wingdings 3" pitchFamily="18" charset="2"/>
              <a:buNone/>
            </a:pPr>
            <a:r>
              <a:rPr lang="uk-UA" b="1" dirty="0" smtClean="0">
                <a:latin typeface="municipal_lviv_106"/>
              </a:rPr>
              <a:t>8</a:t>
            </a:r>
            <a:r>
              <a:rPr lang="uk-UA" dirty="0" smtClean="0">
                <a:latin typeface="municipal_lviv_106"/>
              </a:rPr>
              <a:t> буд. ЖБК на самообслуговуванні</a:t>
            </a:r>
          </a:p>
          <a:p>
            <a:pPr>
              <a:buFont typeface="Wingdings 3" pitchFamily="18" charset="2"/>
              <a:buNone/>
            </a:pPr>
            <a:r>
              <a:rPr lang="uk-UA" b="1" dirty="0" smtClean="0">
                <a:latin typeface="municipal_lviv_106"/>
              </a:rPr>
              <a:t>4</a:t>
            </a:r>
            <a:r>
              <a:rPr lang="uk-UA" dirty="0" smtClean="0">
                <a:latin typeface="municipal_lviv_106"/>
              </a:rPr>
              <a:t> буд. ОСББ</a:t>
            </a:r>
          </a:p>
          <a:p>
            <a:pPr>
              <a:buFont typeface="Wingdings 3" pitchFamily="18" charset="2"/>
              <a:buNone/>
            </a:pPr>
            <a:r>
              <a:rPr lang="uk-UA" b="1" dirty="0" smtClean="0">
                <a:latin typeface="municipal_lviv_106"/>
              </a:rPr>
              <a:t>1</a:t>
            </a:r>
            <a:r>
              <a:rPr lang="uk-UA" dirty="0" smtClean="0">
                <a:latin typeface="municipal_lviv_106"/>
              </a:rPr>
              <a:t> буд. відомчий </a:t>
            </a:r>
          </a:p>
          <a:p>
            <a:pPr algn="ctr">
              <a:buFont typeface="Wingdings 3" pitchFamily="18" charset="2"/>
              <a:buNone/>
            </a:pPr>
            <a:r>
              <a:rPr lang="uk-UA" dirty="0" smtClean="0">
                <a:latin typeface="municipal_lviv_106"/>
              </a:rPr>
              <a:t> </a:t>
            </a:r>
          </a:p>
          <a:p>
            <a:pPr algn="ctr">
              <a:buFont typeface="Wingdings 3" pitchFamily="18" charset="2"/>
              <a:buNone/>
            </a:pPr>
            <a:endParaRPr lang="uk-UA" dirty="0" smtClean="0">
              <a:latin typeface="municipal_lviv_106"/>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p:txBody>
          <a:bodyPr/>
          <a:lstStyle/>
          <a:p>
            <a:r>
              <a:rPr lang="uk-UA" smtClean="0">
                <a:latin typeface="municipal_lviv_106"/>
              </a:rPr>
              <a:t>Наукова, 54</a:t>
            </a:r>
            <a:endParaRPr lang="ru-RU" smtClean="0">
              <a:latin typeface="municipal_lviv_106"/>
            </a:endParaRPr>
          </a:p>
        </p:txBody>
      </p:sp>
      <p:pic>
        <p:nvPicPr>
          <p:cNvPr id="70659" name="Объект 3"/>
          <p:cNvPicPr>
            <a:picLocks noGrp="1" noChangeAspect="1"/>
          </p:cNvPicPr>
          <p:nvPr>
            <p:ph idx="1"/>
          </p:nvPr>
        </p:nvPicPr>
        <p:blipFill>
          <a:blip r:embed="rId2" cstate="print"/>
          <a:srcRect/>
          <a:stretch>
            <a:fillRect/>
          </a:stretch>
        </p:blipFill>
        <p:spPr>
          <a:xfrm>
            <a:off x="2554153" y="1600201"/>
            <a:ext cx="8534293" cy="4525963"/>
          </a:xfrm>
        </p:spPr>
      </p:pic>
    </p:spTree>
  </p:cSld>
  <p:clrMapOvr>
    <a:masterClrMapping/>
  </p:clrMapOvr>
  <p:transition spd="slow">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1"/>
          <p:cNvSpPr>
            <a:spLocks noGrp="1"/>
          </p:cNvSpPr>
          <p:nvPr>
            <p:ph type="title"/>
          </p:nvPr>
        </p:nvSpPr>
        <p:spPr/>
        <p:txBody>
          <a:bodyPr/>
          <a:lstStyle/>
          <a:p>
            <a:r>
              <a:rPr lang="uk-UA" smtClean="0">
                <a:latin typeface="municipal_lviv_106"/>
              </a:rPr>
              <a:t>В.Великого, 75</a:t>
            </a:r>
            <a:endParaRPr lang="ru-RU" smtClean="0">
              <a:latin typeface="municipal_lviv_106"/>
            </a:endParaRPr>
          </a:p>
        </p:txBody>
      </p:sp>
      <p:pic>
        <p:nvPicPr>
          <p:cNvPr id="71683" name="Объект 3"/>
          <p:cNvPicPr>
            <a:picLocks noGrp="1" noChangeAspect="1"/>
          </p:cNvPicPr>
          <p:nvPr>
            <p:ph idx="1"/>
          </p:nvPr>
        </p:nvPicPr>
        <p:blipFill>
          <a:blip r:embed="rId2" cstate="print"/>
          <a:srcRect/>
          <a:stretch>
            <a:fillRect/>
          </a:stretch>
        </p:blipFill>
        <p:spPr>
          <a:xfrm>
            <a:off x="2799622" y="1600200"/>
            <a:ext cx="5887033" cy="2692400"/>
          </a:xfrm>
        </p:spPr>
      </p:pic>
      <p:pic>
        <p:nvPicPr>
          <p:cNvPr id="71684" name="Объект 3"/>
          <p:cNvPicPr>
            <a:picLocks noChangeAspect="1"/>
          </p:cNvPicPr>
          <p:nvPr/>
        </p:nvPicPr>
        <p:blipFill>
          <a:blip r:embed="rId3" cstate="print"/>
          <a:srcRect/>
          <a:stretch>
            <a:fillRect/>
          </a:stretch>
        </p:blipFill>
        <p:spPr bwMode="auto">
          <a:xfrm>
            <a:off x="5711397" y="3644900"/>
            <a:ext cx="5317797" cy="26924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Заголовок 1"/>
          <p:cNvSpPr>
            <a:spLocks noGrp="1"/>
          </p:cNvSpPr>
          <p:nvPr>
            <p:ph type="title"/>
          </p:nvPr>
        </p:nvSpPr>
        <p:spPr/>
        <p:txBody>
          <a:bodyPr/>
          <a:lstStyle/>
          <a:p>
            <a:r>
              <a:rPr lang="uk-UA" smtClean="0">
                <a:latin typeface="municipal_lviv_106"/>
              </a:rPr>
              <a:t>Наукова, 66</a:t>
            </a:r>
            <a:endParaRPr lang="ru-RU" smtClean="0">
              <a:latin typeface="municipal_lviv_106"/>
            </a:endParaRPr>
          </a:p>
        </p:txBody>
      </p:sp>
      <p:pic>
        <p:nvPicPr>
          <p:cNvPr id="72707" name="Объект 3"/>
          <p:cNvPicPr>
            <a:picLocks noGrp="1" noChangeAspect="1"/>
          </p:cNvPicPr>
          <p:nvPr>
            <p:ph idx="1"/>
          </p:nvPr>
        </p:nvPicPr>
        <p:blipFill>
          <a:blip r:embed="rId2" cstate="print"/>
          <a:srcRect/>
          <a:stretch>
            <a:fillRect/>
          </a:stretch>
        </p:blipFill>
        <p:spPr>
          <a:xfrm>
            <a:off x="2063214" y="1417639"/>
            <a:ext cx="9118341" cy="4708525"/>
          </a:xfrm>
        </p:spPr>
      </p:pic>
    </p:spTree>
  </p:cSld>
  <p:clrMapOvr>
    <a:masterClrMapping/>
  </p:clrMapOvr>
  <p:transition spd="slow">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Заголовок 1"/>
          <p:cNvSpPr>
            <a:spLocks noGrp="1"/>
          </p:cNvSpPr>
          <p:nvPr>
            <p:ph type="title"/>
          </p:nvPr>
        </p:nvSpPr>
        <p:spPr/>
        <p:txBody>
          <a:bodyPr/>
          <a:lstStyle/>
          <a:p>
            <a:r>
              <a:rPr lang="uk-UA" smtClean="0">
                <a:latin typeface="municipal_lviv_106"/>
              </a:rPr>
              <a:t>Наукова, 116/4</a:t>
            </a:r>
            <a:endParaRPr lang="ru-RU" smtClean="0">
              <a:latin typeface="municipal_lviv_106"/>
            </a:endParaRPr>
          </a:p>
        </p:txBody>
      </p:sp>
      <p:pic>
        <p:nvPicPr>
          <p:cNvPr id="73731" name="Содержимое 4" descr="IMG_20150915_111003.jpg"/>
          <p:cNvPicPr>
            <a:picLocks noGrp="1" noChangeAspect="1"/>
          </p:cNvPicPr>
          <p:nvPr>
            <p:ph idx="1"/>
          </p:nvPr>
        </p:nvPicPr>
        <p:blipFill>
          <a:blip r:embed="rId2" cstate="print"/>
          <a:srcRect/>
          <a:stretch>
            <a:fillRect/>
          </a:stretch>
        </p:blipFill>
        <p:spPr>
          <a:xfrm>
            <a:off x="3045091" y="1600200"/>
            <a:ext cx="5256431" cy="3052763"/>
          </a:xfrm>
        </p:spPr>
      </p:pic>
      <p:pic>
        <p:nvPicPr>
          <p:cNvPr id="73732" name="Содержимое 4" descr="IMG_20150915_111003.jpg"/>
          <p:cNvPicPr>
            <a:picLocks noChangeAspect="1"/>
          </p:cNvPicPr>
          <p:nvPr/>
        </p:nvPicPr>
        <p:blipFill>
          <a:blip r:embed="rId3" cstate="print"/>
          <a:srcRect/>
          <a:stretch>
            <a:fillRect/>
          </a:stretch>
        </p:blipFill>
        <p:spPr bwMode="auto">
          <a:xfrm>
            <a:off x="6322953" y="3476626"/>
            <a:ext cx="5256431" cy="295751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Заголовок 1"/>
          <p:cNvSpPr>
            <a:spLocks noGrp="1"/>
          </p:cNvSpPr>
          <p:nvPr>
            <p:ph type="title"/>
          </p:nvPr>
        </p:nvSpPr>
        <p:spPr/>
        <p:txBody>
          <a:bodyPr/>
          <a:lstStyle/>
          <a:p>
            <a:r>
              <a:rPr lang="uk-UA" smtClean="0">
                <a:latin typeface="municipal_lviv_106"/>
              </a:rPr>
              <a:t>Наукова, 50</a:t>
            </a:r>
            <a:endParaRPr lang="ru-RU" smtClean="0">
              <a:latin typeface="municipal_lviv_106"/>
            </a:endParaRPr>
          </a:p>
        </p:txBody>
      </p:sp>
      <p:pic>
        <p:nvPicPr>
          <p:cNvPr id="74755" name="Содержимое 4" descr="IMG_20150915_111003.jpg"/>
          <p:cNvPicPr>
            <a:picLocks noGrp="1" noChangeAspect="1"/>
          </p:cNvPicPr>
          <p:nvPr>
            <p:ph idx="1"/>
          </p:nvPr>
        </p:nvPicPr>
        <p:blipFill>
          <a:blip r:embed="rId2" cstate="print"/>
          <a:srcRect/>
          <a:stretch>
            <a:fillRect/>
          </a:stretch>
        </p:blipFill>
        <p:spPr>
          <a:xfrm>
            <a:off x="3045091" y="1647825"/>
            <a:ext cx="5256431" cy="2957513"/>
          </a:xfrm>
        </p:spPr>
      </p:pic>
      <p:pic>
        <p:nvPicPr>
          <p:cNvPr id="74756" name="Содержимое 4" descr="IMG_20150915_111003.jpg"/>
          <p:cNvPicPr>
            <a:picLocks noChangeAspect="1"/>
          </p:cNvPicPr>
          <p:nvPr/>
        </p:nvPicPr>
        <p:blipFill>
          <a:blip r:embed="rId3" cstate="print"/>
          <a:srcRect/>
          <a:stretch>
            <a:fillRect/>
          </a:stretch>
        </p:blipFill>
        <p:spPr bwMode="auto">
          <a:xfrm>
            <a:off x="6322953" y="3476626"/>
            <a:ext cx="5256431" cy="295751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pPr algn="ctr">
              <a:defRPr/>
            </a:pPr>
            <a:r>
              <a:rPr lang="uk-UA" sz="2800" b="1" i="1" dirty="0" smtClean="0">
                <a:effectLst>
                  <a:outerShdw blurRad="38100" dist="38100" dir="2700000" algn="tl">
                    <a:srgbClr val="C0C0C0"/>
                  </a:outerShdw>
                </a:effectLst>
                <a:latin typeface="municipal_lviv_106"/>
              </a:rPr>
              <a:t/>
            </a:r>
            <a:br>
              <a:rPr lang="uk-UA" sz="2800" b="1" i="1" dirty="0" smtClean="0">
                <a:effectLst>
                  <a:outerShdw blurRad="38100" dist="38100" dir="2700000" algn="tl">
                    <a:srgbClr val="C0C0C0"/>
                  </a:outerShdw>
                </a:effectLst>
                <a:latin typeface="municipal_lviv_106"/>
              </a:rPr>
            </a:br>
            <a:r>
              <a:rPr lang="uk-UA" sz="2800" b="1" i="1" dirty="0" smtClean="0">
                <a:effectLst>
                  <a:outerShdw blurRad="38100" dist="38100" dir="2700000" algn="tl">
                    <a:srgbClr val="C0C0C0"/>
                  </a:outerShdw>
                </a:effectLst>
                <a:latin typeface="municipal_lviv_106"/>
              </a:rPr>
              <a:t>Ремонт  та відновлення </a:t>
            </a:r>
            <a:r>
              <a:rPr lang="uk-UA" sz="2800" b="1" i="1" dirty="0">
                <a:effectLst>
                  <a:outerShdw blurRad="38100" dist="38100" dir="2700000" algn="tl">
                    <a:srgbClr val="C0C0C0"/>
                  </a:outerShdw>
                </a:effectLst>
                <a:latin typeface="municipal_lviv_106"/>
              </a:rPr>
              <a:t/>
            </a:r>
            <a:br>
              <a:rPr lang="uk-UA" sz="2800" b="1" i="1" dirty="0">
                <a:effectLst>
                  <a:outerShdw blurRad="38100" dist="38100" dir="2700000" algn="tl">
                    <a:srgbClr val="C0C0C0"/>
                  </a:outerShdw>
                </a:effectLst>
                <a:latin typeface="municipal_lviv_106"/>
              </a:rPr>
            </a:br>
            <a:r>
              <a:rPr lang="uk-UA" sz="2800" b="1" i="1" dirty="0">
                <a:effectLst>
                  <a:outerShdw blurRad="38100" dist="38100" dir="2700000" algn="tl">
                    <a:srgbClr val="C0C0C0"/>
                  </a:outerShdw>
                </a:effectLst>
                <a:latin typeface="municipal_lviv_106"/>
              </a:rPr>
              <a:t>дашків при вході в </a:t>
            </a:r>
            <a:r>
              <a:rPr lang="uk-UA" sz="2800" b="1" i="1" dirty="0" smtClean="0">
                <a:effectLst>
                  <a:outerShdw blurRad="38100" dist="38100" dir="2700000" algn="tl">
                    <a:srgbClr val="C0C0C0"/>
                  </a:outerShdw>
                </a:effectLst>
                <a:latin typeface="municipal_lviv_106"/>
              </a:rPr>
              <a:t>під'їзд</a:t>
            </a:r>
            <a:br>
              <a:rPr lang="uk-UA" sz="2800" b="1" i="1" dirty="0" smtClean="0">
                <a:effectLst>
                  <a:outerShdw blurRad="38100" dist="38100" dir="2700000" algn="tl">
                    <a:srgbClr val="C0C0C0"/>
                  </a:outerShdw>
                </a:effectLst>
                <a:latin typeface="municipal_lviv_106"/>
              </a:rPr>
            </a:br>
            <a:endParaRPr lang="ru-RU" sz="2800" b="1" i="1" dirty="0">
              <a:effectLst>
                <a:outerShdw blurRad="38100" dist="38100" dir="2700000" algn="tl">
                  <a:srgbClr val="C0C0C0"/>
                </a:outerShdw>
              </a:effectLst>
              <a:latin typeface="municipal_lviv_106"/>
            </a:endParaRPr>
          </a:p>
        </p:txBody>
      </p:sp>
      <p:graphicFrame>
        <p:nvGraphicFramePr>
          <p:cNvPr id="7" name="Объект 6"/>
          <p:cNvGraphicFramePr>
            <a:graphicFrameLocks noGrp="1"/>
          </p:cNvGraphicFramePr>
          <p:nvPr>
            <p:ph idx="1"/>
          </p:nvPr>
        </p:nvGraphicFramePr>
        <p:xfrm>
          <a:off x="2351005" y="2060575"/>
          <a:ext cx="9025234" cy="2925984"/>
        </p:xfrm>
        <a:graphic>
          <a:graphicData uri="http://schemas.openxmlformats.org/drawingml/2006/table">
            <a:tbl>
              <a:tblPr firstRow="1" bandRow="1">
                <a:tableStyleId>{10A1B5D5-9B99-4C35-A422-299274C87663}</a:tableStyleId>
              </a:tblPr>
              <a:tblGrid>
                <a:gridCol w="4512617"/>
                <a:gridCol w="4512617"/>
              </a:tblGrid>
              <a:tr h="218067">
                <a:tc>
                  <a:txBody>
                    <a:bodyPr/>
                    <a:lstStyle/>
                    <a:p>
                      <a:pPr algn="ctr"/>
                      <a:r>
                        <a:rPr lang="uk-UA" sz="1800" dirty="0" smtClean="0"/>
                        <a:t>Адреса</a:t>
                      </a:r>
                      <a:r>
                        <a:rPr lang="uk-UA" sz="1800" baseline="0" dirty="0" smtClean="0"/>
                        <a:t> </a:t>
                      </a:r>
                      <a:endParaRPr lang="ru-RU" sz="1800" dirty="0"/>
                    </a:p>
                  </a:txBody>
                  <a:tcPr marL="121888" marR="121888" marT="45714" marB="45714"/>
                </a:tc>
                <a:tc>
                  <a:txBody>
                    <a:bodyPr/>
                    <a:lstStyle/>
                    <a:p>
                      <a:pPr algn="ctr"/>
                      <a:r>
                        <a:rPr lang="uk-UA" sz="1800" dirty="0" smtClean="0"/>
                        <a:t>Адреса </a:t>
                      </a:r>
                      <a:endParaRPr lang="ru-RU" sz="1800" dirty="0"/>
                    </a:p>
                  </a:txBody>
                  <a:tcPr marL="121888" marR="121888" marT="45714" marB="45714"/>
                </a:tc>
              </a:tr>
              <a:tr h="218067">
                <a:tc>
                  <a:txBody>
                    <a:bodyPr/>
                    <a:lstStyle/>
                    <a:p>
                      <a:r>
                        <a:rPr lang="uk-UA" sz="1800" dirty="0" smtClean="0"/>
                        <a:t>Наукова, 76, 1,2,3,4,5,6,</a:t>
                      </a:r>
                      <a:endParaRPr lang="ru-RU" sz="1800" dirty="0"/>
                    </a:p>
                  </a:txBody>
                  <a:tcPr marL="121888" marR="121888" marT="45714" marB="45714"/>
                </a:tc>
                <a:tc>
                  <a:txBody>
                    <a:bodyPr/>
                    <a:lstStyle/>
                    <a:p>
                      <a:r>
                        <a:rPr lang="uk-UA" sz="1800" dirty="0" smtClean="0"/>
                        <a:t>Наукова,</a:t>
                      </a:r>
                      <a:r>
                        <a:rPr lang="uk-UA" sz="1800" baseline="0" dirty="0" smtClean="0"/>
                        <a:t> 74/1,2,3,</a:t>
                      </a:r>
                      <a:endParaRPr lang="ru-RU" sz="1800" dirty="0"/>
                    </a:p>
                  </a:txBody>
                  <a:tcPr marL="121888" marR="121888" marT="45714" marB="45714"/>
                </a:tc>
              </a:tr>
              <a:tr h="218067">
                <a:tc>
                  <a:txBody>
                    <a:bodyPr/>
                    <a:lstStyle/>
                    <a:p>
                      <a:r>
                        <a:rPr lang="uk-UA" sz="1800" dirty="0" smtClean="0"/>
                        <a:t>Наукова, 54/2</a:t>
                      </a:r>
                      <a:endParaRPr lang="ru-RU" sz="1800" dirty="0"/>
                    </a:p>
                  </a:txBody>
                  <a:tcPr marL="121888" marR="121888" marT="45714" marB="45714"/>
                </a:tc>
                <a:tc>
                  <a:txBody>
                    <a:bodyPr/>
                    <a:lstStyle/>
                    <a:p>
                      <a:r>
                        <a:rPr lang="uk-UA" sz="1800" dirty="0" smtClean="0"/>
                        <a:t>Наукова, 106/5</a:t>
                      </a:r>
                      <a:endParaRPr lang="ru-RU" sz="1800" dirty="0"/>
                    </a:p>
                  </a:txBody>
                  <a:tcPr marL="121888" marR="121888" marT="45714" marB="45714"/>
                </a:tc>
              </a:tr>
              <a:tr h="218067">
                <a:tc>
                  <a:txBody>
                    <a:bodyPr/>
                    <a:lstStyle/>
                    <a:p>
                      <a:r>
                        <a:rPr lang="uk-UA" sz="1800" dirty="0" smtClean="0"/>
                        <a:t>В.Великого,</a:t>
                      </a:r>
                      <a:r>
                        <a:rPr lang="uk-UA" sz="1800" baseline="0" dirty="0" smtClean="0"/>
                        <a:t> 109</a:t>
                      </a:r>
                      <a:endParaRPr lang="ru-RU" sz="1800" dirty="0"/>
                    </a:p>
                  </a:txBody>
                  <a:tcPr marL="121888" marR="121888" marT="45714" marB="45714"/>
                </a:tc>
                <a:tc>
                  <a:txBody>
                    <a:bodyPr/>
                    <a:lstStyle/>
                    <a:p>
                      <a:r>
                        <a:rPr lang="uk-UA" sz="1800" dirty="0" smtClean="0"/>
                        <a:t>Симоненка, 7/1,2,</a:t>
                      </a:r>
                      <a:endParaRPr lang="ru-RU" sz="1800" dirty="0"/>
                    </a:p>
                  </a:txBody>
                  <a:tcPr marL="121888" marR="121888" marT="45714" marB="45714"/>
                </a:tc>
              </a:tr>
              <a:tr h="218067">
                <a:tc>
                  <a:txBody>
                    <a:bodyPr/>
                    <a:lstStyle/>
                    <a:p>
                      <a:r>
                        <a:rPr lang="uk-UA" sz="1800" dirty="0" smtClean="0"/>
                        <a:t>В.Великого, 103</a:t>
                      </a:r>
                      <a:endParaRPr lang="ru-RU" sz="1800" dirty="0"/>
                    </a:p>
                  </a:txBody>
                  <a:tcPr marL="121888" marR="121888" marT="45714" marB="45714"/>
                </a:tc>
                <a:tc>
                  <a:txBody>
                    <a:bodyPr/>
                    <a:lstStyle/>
                    <a:p>
                      <a:r>
                        <a:rPr lang="uk-UA" sz="1800" dirty="0" smtClean="0"/>
                        <a:t>В.Великого, 91/5</a:t>
                      </a:r>
                      <a:endParaRPr lang="ru-RU" sz="1800" dirty="0"/>
                    </a:p>
                  </a:txBody>
                  <a:tcPr marL="121888" marR="121888" marT="45714" marB="45714"/>
                </a:tc>
              </a:tr>
              <a:tr h="218067">
                <a:tc>
                  <a:txBody>
                    <a:bodyPr/>
                    <a:lstStyle/>
                    <a:p>
                      <a:r>
                        <a:rPr lang="uk-UA" sz="1800" dirty="0" smtClean="0"/>
                        <a:t>В.Великого, 105</a:t>
                      </a:r>
                      <a:endParaRPr lang="ru-RU" sz="1800" dirty="0"/>
                    </a:p>
                  </a:txBody>
                  <a:tcPr marL="121888" marR="121888" marT="45714" marB="45714"/>
                </a:tc>
                <a:tc>
                  <a:txBody>
                    <a:bodyPr/>
                    <a:lstStyle/>
                    <a:p>
                      <a:r>
                        <a:rPr lang="uk-UA" sz="1800" dirty="0" smtClean="0"/>
                        <a:t>В.Великого, 93а</a:t>
                      </a:r>
                      <a:endParaRPr lang="ru-RU" sz="1800" dirty="0"/>
                    </a:p>
                  </a:txBody>
                  <a:tcPr marL="121888" marR="121888" marT="45714" marB="45714"/>
                </a:tc>
              </a:tr>
              <a:tr h="218067">
                <a:tc>
                  <a:txBody>
                    <a:bodyPr/>
                    <a:lstStyle/>
                    <a:p>
                      <a:r>
                        <a:rPr lang="uk-UA" sz="1800" dirty="0" smtClean="0"/>
                        <a:t>В.Великого, 125/3</a:t>
                      </a:r>
                      <a:endParaRPr lang="ru-RU" sz="1800" dirty="0"/>
                    </a:p>
                  </a:txBody>
                  <a:tcPr marL="121888" marR="121888" marT="45714" marB="45714"/>
                </a:tc>
                <a:tc>
                  <a:txBody>
                    <a:bodyPr/>
                    <a:lstStyle/>
                    <a:p>
                      <a:r>
                        <a:rPr lang="uk-UA" sz="1800" dirty="0" smtClean="0"/>
                        <a:t>В.Великого, 63/1</a:t>
                      </a:r>
                      <a:endParaRPr lang="ru-RU" sz="1800" dirty="0"/>
                    </a:p>
                  </a:txBody>
                  <a:tcPr marL="121888" marR="121888" marT="45714" marB="45714"/>
                </a:tc>
              </a:tr>
              <a:tr h="218067">
                <a:tc>
                  <a:txBody>
                    <a:bodyPr/>
                    <a:lstStyle/>
                    <a:p>
                      <a:r>
                        <a:rPr lang="uk-UA" sz="1800" dirty="0" smtClean="0"/>
                        <a:t>Кульпарківська, 123/2</a:t>
                      </a:r>
                      <a:endParaRPr lang="ru-RU" sz="1800" dirty="0"/>
                    </a:p>
                  </a:txBody>
                  <a:tcPr marL="121888" marR="121888" marT="45714" marB="45714"/>
                </a:tc>
                <a:tc>
                  <a:txBody>
                    <a:bodyPr/>
                    <a:lstStyle/>
                    <a:p>
                      <a:endParaRPr lang="ru-RU" sz="1800" dirty="0"/>
                    </a:p>
                  </a:txBody>
                  <a:tcPr marL="121888" marR="121888" marT="45714" marB="45714"/>
                </a:tc>
              </a:tr>
            </a:tbl>
          </a:graphicData>
        </a:graphic>
      </p:graphicFrame>
    </p:spTree>
  </p:cSld>
  <p:clrMapOvr>
    <a:masterClrMapping/>
  </p:clrMapOvr>
  <p:transition spd="slow">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p:cNvSpPr>
          <p:nvPr>
            <p:ph type="title"/>
          </p:nvPr>
        </p:nvSpPr>
        <p:spPr/>
        <p:txBody>
          <a:bodyPr/>
          <a:lstStyle/>
          <a:p>
            <a:r>
              <a:rPr lang="uk-UA" smtClean="0">
                <a:latin typeface="municipal_lviv_106"/>
              </a:rPr>
              <a:t>вул. Кульпарківська, 123/2</a:t>
            </a:r>
            <a:endParaRPr lang="ru-RU" smtClean="0">
              <a:latin typeface="municipal_lviv_106"/>
            </a:endParaRPr>
          </a:p>
        </p:txBody>
      </p:sp>
      <p:sp>
        <p:nvSpPr>
          <p:cNvPr id="76803" name="Rectangle 3"/>
          <p:cNvSpPr>
            <a:spLocks noGrp="1"/>
          </p:cNvSpPr>
          <p:nvPr>
            <p:ph type="body" idx="1"/>
          </p:nvPr>
        </p:nvSpPr>
        <p:spPr/>
        <p:txBody>
          <a:bodyPr/>
          <a:lstStyle/>
          <a:p>
            <a:endParaRPr lang="ru-RU" smtClean="0">
              <a:latin typeface="municipal_lviv_106"/>
            </a:endParaRPr>
          </a:p>
        </p:txBody>
      </p:sp>
      <p:pic>
        <p:nvPicPr>
          <p:cNvPr id="76804" name="Picture 4"/>
          <p:cNvPicPr>
            <a:picLocks noChangeAspect="1" noChangeArrowheads="1"/>
          </p:cNvPicPr>
          <p:nvPr/>
        </p:nvPicPr>
        <p:blipFill>
          <a:blip r:embed="rId2" cstate="print"/>
          <a:srcRect/>
          <a:stretch>
            <a:fillRect/>
          </a:stretch>
        </p:blipFill>
        <p:spPr bwMode="auto">
          <a:xfrm>
            <a:off x="2097071" y="1417638"/>
            <a:ext cx="9725667" cy="4710112"/>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p:cNvSpPr>
          <p:nvPr>
            <p:ph type="title"/>
          </p:nvPr>
        </p:nvSpPr>
        <p:spPr/>
        <p:txBody>
          <a:bodyPr/>
          <a:lstStyle/>
          <a:p>
            <a:r>
              <a:rPr lang="uk-UA" smtClean="0">
                <a:latin typeface="municipal_lviv_106"/>
              </a:rPr>
              <a:t>вул. Симоненка, 7/1,2,</a:t>
            </a:r>
            <a:endParaRPr lang="ru-RU" smtClean="0">
              <a:latin typeface="municipal_lviv_106"/>
            </a:endParaRPr>
          </a:p>
        </p:txBody>
      </p:sp>
      <p:sp>
        <p:nvSpPr>
          <p:cNvPr id="77827" name="Rectangle 3"/>
          <p:cNvSpPr>
            <a:spLocks noGrp="1"/>
          </p:cNvSpPr>
          <p:nvPr>
            <p:ph type="body" idx="1"/>
          </p:nvPr>
        </p:nvSpPr>
        <p:spPr/>
        <p:txBody>
          <a:bodyPr/>
          <a:lstStyle/>
          <a:p>
            <a:endParaRPr lang="ru-RU" smtClean="0">
              <a:latin typeface="municipal_lviv_106"/>
            </a:endParaRPr>
          </a:p>
        </p:txBody>
      </p:sp>
      <p:pic>
        <p:nvPicPr>
          <p:cNvPr id="77828" name="Picture 4"/>
          <p:cNvPicPr>
            <a:picLocks noChangeAspect="1" noChangeArrowheads="1"/>
          </p:cNvPicPr>
          <p:nvPr/>
        </p:nvPicPr>
        <p:blipFill>
          <a:blip r:embed="rId2" cstate="print"/>
          <a:srcRect/>
          <a:stretch>
            <a:fillRect/>
          </a:stretch>
        </p:blipFill>
        <p:spPr bwMode="auto">
          <a:xfrm>
            <a:off x="2194413" y="1600200"/>
            <a:ext cx="6011883" cy="3282950"/>
          </a:xfrm>
          <a:prstGeom prst="rect">
            <a:avLst/>
          </a:prstGeom>
          <a:noFill/>
          <a:ln w="9525">
            <a:noFill/>
            <a:miter lim="800000"/>
            <a:headEnd/>
            <a:tailEnd/>
          </a:ln>
        </p:spPr>
      </p:pic>
      <p:pic>
        <p:nvPicPr>
          <p:cNvPr id="77829" name="Picture 4"/>
          <p:cNvPicPr>
            <a:picLocks noChangeAspect="1" noChangeArrowheads="1"/>
          </p:cNvPicPr>
          <p:nvPr/>
        </p:nvPicPr>
        <p:blipFill>
          <a:blip r:embed="rId3" cstate="print"/>
          <a:srcRect/>
          <a:stretch>
            <a:fillRect/>
          </a:stretch>
        </p:blipFill>
        <p:spPr bwMode="auto">
          <a:xfrm>
            <a:off x="5614055" y="3500439"/>
            <a:ext cx="5652144" cy="262572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p:cNvSpPr>
          <p:nvPr>
            <p:ph type="title"/>
          </p:nvPr>
        </p:nvSpPr>
        <p:spPr/>
        <p:txBody>
          <a:bodyPr/>
          <a:lstStyle/>
          <a:p>
            <a:r>
              <a:rPr lang="uk-UA" smtClean="0">
                <a:latin typeface="municipal_lviv_106"/>
              </a:rPr>
              <a:t>вул. Наукова, 74/1</a:t>
            </a:r>
            <a:endParaRPr lang="ru-RU" smtClean="0">
              <a:latin typeface="municipal_lviv_106"/>
            </a:endParaRPr>
          </a:p>
        </p:txBody>
      </p:sp>
      <p:sp>
        <p:nvSpPr>
          <p:cNvPr id="78851" name="Rectangle 3"/>
          <p:cNvSpPr>
            <a:spLocks noGrp="1"/>
          </p:cNvSpPr>
          <p:nvPr>
            <p:ph type="body" idx="1"/>
          </p:nvPr>
        </p:nvSpPr>
        <p:spPr/>
        <p:txBody>
          <a:bodyPr/>
          <a:lstStyle/>
          <a:p>
            <a:endParaRPr lang="ru-RU" smtClean="0">
              <a:latin typeface="municipal_lviv_106"/>
            </a:endParaRPr>
          </a:p>
        </p:txBody>
      </p:sp>
      <p:pic>
        <p:nvPicPr>
          <p:cNvPr id="78852" name="Picture 4"/>
          <p:cNvPicPr>
            <a:picLocks noChangeAspect="1" noChangeArrowheads="1"/>
          </p:cNvPicPr>
          <p:nvPr/>
        </p:nvPicPr>
        <p:blipFill>
          <a:blip r:embed="rId2" cstate="print"/>
          <a:srcRect/>
          <a:stretch>
            <a:fillRect/>
          </a:stretch>
        </p:blipFill>
        <p:spPr bwMode="auto">
          <a:xfrm>
            <a:off x="2255780" y="1676401"/>
            <a:ext cx="7006459" cy="2689225"/>
          </a:xfrm>
          <a:prstGeom prst="rect">
            <a:avLst/>
          </a:prstGeom>
          <a:noFill/>
          <a:ln w="9525">
            <a:noFill/>
            <a:miter lim="800000"/>
            <a:headEnd/>
            <a:tailEnd/>
          </a:ln>
        </p:spPr>
      </p:pic>
      <p:pic>
        <p:nvPicPr>
          <p:cNvPr id="78853" name="Picture 4"/>
          <p:cNvPicPr>
            <a:picLocks noChangeAspect="1" noChangeArrowheads="1"/>
          </p:cNvPicPr>
          <p:nvPr/>
        </p:nvPicPr>
        <p:blipFill>
          <a:blip r:embed="rId3" cstate="print"/>
          <a:srcRect/>
          <a:stretch>
            <a:fillRect/>
          </a:stretch>
        </p:blipFill>
        <p:spPr bwMode="auto">
          <a:xfrm>
            <a:off x="5097723" y="3644900"/>
            <a:ext cx="5956864" cy="2687638"/>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p:cNvSpPr>
          <p:nvPr>
            <p:ph type="title"/>
          </p:nvPr>
        </p:nvSpPr>
        <p:spPr/>
        <p:txBody>
          <a:bodyPr/>
          <a:lstStyle/>
          <a:p>
            <a:r>
              <a:rPr lang="uk-UA" smtClean="0">
                <a:latin typeface="municipal_lviv_106"/>
              </a:rPr>
              <a:t>Вул. Наукова, 54/2</a:t>
            </a:r>
            <a:endParaRPr lang="ru-RU" smtClean="0">
              <a:latin typeface="municipal_lviv_106"/>
            </a:endParaRPr>
          </a:p>
        </p:txBody>
      </p:sp>
      <p:sp>
        <p:nvSpPr>
          <p:cNvPr id="79875" name="Rectangle 3"/>
          <p:cNvSpPr>
            <a:spLocks noGrp="1"/>
          </p:cNvSpPr>
          <p:nvPr>
            <p:ph type="body" idx="1"/>
          </p:nvPr>
        </p:nvSpPr>
        <p:spPr/>
        <p:txBody>
          <a:bodyPr/>
          <a:lstStyle/>
          <a:p>
            <a:endParaRPr lang="ru-RU" smtClean="0">
              <a:latin typeface="municipal_lviv_106"/>
            </a:endParaRPr>
          </a:p>
        </p:txBody>
      </p:sp>
      <p:pic>
        <p:nvPicPr>
          <p:cNvPr id="79876" name="Picture 5"/>
          <p:cNvPicPr>
            <a:picLocks noChangeAspect="1" noChangeArrowheads="1"/>
          </p:cNvPicPr>
          <p:nvPr/>
        </p:nvPicPr>
        <p:blipFill>
          <a:blip r:embed="rId2" cstate="print"/>
          <a:srcRect/>
          <a:stretch>
            <a:fillRect/>
          </a:stretch>
        </p:blipFill>
        <p:spPr bwMode="auto">
          <a:xfrm>
            <a:off x="3119155" y="1600200"/>
            <a:ext cx="6430876" cy="424815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1967987" y="457200"/>
            <a:ext cx="9981717" cy="1143000"/>
          </a:xfrm>
        </p:spPr>
        <p:txBody>
          <a:bodyPr/>
          <a:lstStyle/>
          <a:p>
            <a:pPr algn="ctr">
              <a:defRPr/>
            </a:pPr>
            <a:r>
              <a:rPr lang="uk-UA" sz="4000" i="1" dirty="0" smtClean="0">
                <a:effectLst>
                  <a:outerShdw blurRad="38100" dist="38100" dir="2700000" algn="tl">
                    <a:srgbClr val="C0C0C0"/>
                  </a:outerShdw>
                </a:effectLst>
                <a:latin typeface="Arial" pitchFamily="34" charset="0"/>
                <a:cs typeface="Arial" pitchFamily="34" charset="0"/>
              </a:rPr>
              <a:t>Реалізовані заходи за </a:t>
            </a:r>
            <a:r>
              <a:rPr lang="uk-UA" sz="4000" i="1" dirty="0" smtClean="0">
                <a:effectLst>
                  <a:outerShdw blurRad="38100" dist="38100" dir="2700000" algn="tl">
                    <a:srgbClr val="C0C0C0"/>
                  </a:outerShdw>
                </a:effectLst>
                <a:latin typeface="Arial" pitchFamily="34" charset="0"/>
                <a:cs typeface="Arial" pitchFamily="34" charset="0"/>
              </a:rPr>
              <a:t>201</a:t>
            </a:r>
            <a:r>
              <a:rPr lang="en-US" sz="4000" i="1" dirty="0" smtClean="0">
                <a:effectLst>
                  <a:outerShdw blurRad="38100" dist="38100" dir="2700000" algn="tl">
                    <a:srgbClr val="C0C0C0"/>
                  </a:outerShdw>
                </a:effectLst>
                <a:latin typeface="Arial" pitchFamily="34" charset="0"/>
                <a:cs typeface="Arial" pitchFamily="34" charset="0"/>
              </a:rPr>
              <a:t>7</a:t>
            </a:r>
            <a:r>
              <a:rPr lang="uk-UA" sz="4000" i="1" dirty="0" smtClean="0">
                <a:effectLst>
                  <a:outerShdw blurRad="38100" dist="38100" dir="2700000" algn="tl">
                    <a:srgbClr val="C0C0C0"/>
                  </a:outerShdw>
                </a:effectLst>
                <a:latin typeface="Arial" pitchFamily="34" charset="0"/>
                <a:cs typeface="Arial" pitchFamily="34" charset="0"/>
              </a:rPr>
              <a:t> </a:t>
            </a:r>
            <a:r>
              <a:rPr lang="uk-UA" sz="4000" i="1" dirty="0" smtClean="0">
                <a:effectLst>
                  <a:outerShdw blurRad="38100" dist="38100" dir="2700000" algn="tl">
                    <a:srgbClr val="C0C0C0"/>
                  </a:outerShdw>
                </a:effectLst>
                <a:latin typeface="Arial" pitchFamily="34" charset="0"/>
                <a:cs typeface="Arial" pitchFamily="34" charset="0"/>
              </a:rPr>
              <a:t>рік</a:t>
            </a:r>
            <a:r>
              <a:rPr lang="en-US" sz="3000" i="1" dirty="0" smtClean="0">
                <a:effectLst>
                  <a:outerShdw blurRad="38100" dist="38100" dir="2700000" algn="tl">
                    <a:srgbClr val="C0C0C0"/>
                  </a:outerShdw>
                </a:effectLst>
                <a:latin typeface="Arial" pitchFamily="34" charset="0"/>
                <a:cs typeface="Arial" pitchFamily="34" charset="0"/>
              </a:rPr>
              <a:t/>
            </a:r>
            <a:br>
              <a:rPr lang="en-US" sz="3000" i="1" dirty="0" smtClean="0">
                <a:effectLst>
                  <a:outerShdw blurRad="38100" dist="38100" dir="2700000" algn="tl">
                    <a:srgbClr val="C0C0C0"/>
                  </a:outerShdw>
                </a:effectLst>
                <a:latin typeface="Arial" pitchFamily="34" charset="0"/>
                <a:cs typeface="Arial" pitchFamily="34" charset="0"/>
              </a:rPr>
            </a:br>
            <a:endParaRPr lang="uk-UA" sz="3000" i="1" dirty="0" smtClean="0">
              <a:effectLst>
                <a:outerShdw blurRad="38100" dist="38100" dir="2700000" algn="tl">
                  <a:srgbClr val="C0C0C0"/>
                </a:outerShdw>
              </a:effectLst>
              <a:latin typeface="municipal_lviv_106"/>
            </a:endParaRPr>
          </a:p>
        </p:txBody>
      </p:sp>
      <p:sp>
        <p:nvSpPr>
          <p:cNvPr id="15363" name="Содержимое 2"/>
          <p:cNvSpPr>
            <a:spLocks noGrp="1"/>
          </p:cNvSpPr>
          <p:nvPr>
            <p:ph idx="1"/>
          </p:nvPr>
        </p:nvSpPr>
        <p:spPr>
          <a:xfrm>
            <a:off x="624256" y="1916113"/>
            <a:ext cx="11564570" cy="4941887"/>
          </a:xfrm>
        </p:spPr>
        <p:txBody>
          <a:bodyPr/>
          <a:lstStyle/>
          <a:p>
            <a:r>
              <a:rPr lang="uk-UA" sz="2800" dirty="0" smtClean="0">
                <a:solidFill>
                  <a:srgbClr val="FF0000"/>
                </a:solidFill>
                <a:latin typeface="municipal_lviv_106"/>
              </a:rPr>
              <a:t>Встановлено нові пластикові вікна</a:t>
            </a:r>
          </a:p>
          <a:p>
            <a:r>
              <a:rPr lang="uk-UA" sz="2800" dirty="0" smtClean="0">
                <a:solidFill>
                  <a:srgbClr val="FF0000"/>
                </a:solidFill>
                <a:latin typeface="municipal_lviv_106"/>
              </a:rPr>
              <a:t>Відремонтовано та пофарбовано сходові клітки</a:t>
            </a:r>
          </a:p>
          <a:p>
            <a:r>
              <a:rPr lang="uk-UA" sz="2800" dirty="0" smtClean="0">
                <a:solidFill>
                  <a:srgbClr val="FF0000"/>
                </a:solidFill>
                <a:latin typeface="municipal_lviv_106"/>
              </a:rPr>
              <a:t>Відремонтовано електрощитові</a:t>
            </a:r>
          </a:p>
          <a:p>
            <a:r>
              <a:rPr lang="uk-UA" sz="2800" dirty="0" smtClean="0">
                <a:solidFill>
                  <a:srgbClr val="FF0000"/>
                </a:solidFill>
                <a:latin typeface="municipal_lviv_106"/>
              </a:rPr>
              <a:t>Заміна інженерних мереж та запірної арматури</a:t>
            </a:r>
          </a:p>
          <a:p>
            <a:r>
              <a:rPr lang="uk-UA" sz="2800" dirty="0" smtClean="0">
                <a:solidFill>
                  <a:srgbClr val="FF0000"/>
                </a:solidFill>
                <a:latin typeface="municipal_lviv_106"/>
              </a:rPr>
              <a:t>Відремонтовані покрівлі</a:t>
            </a:r>
            <a:endParaRPr lang="en-US" sz="2800" dirty="0" smtClean="0">
              <a:solidFill>
                <a:srgbClr val="FF0000"/>
              </a:solidFill>
              <a:latin typeface="municipal_lviv_106"/>
            </a:endParaRPr>
          </a:p>
          <a:p>
            <a:endParaRPr lang="uk-UA" sz="2800" dirty="0" smtClean="0">
              <a:solidFill>
                <a:srgbClr val="FF0000"/>
              </a:solidFill>
              <a:latin typeface="municipal_lviv_106"/>
            </a:endParaRPr>
          </a:p>
          <a:p>
            <a:endParaRPr lang="uk-UA" sz="3400"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p:cNvSpPr>
          <p:nvPr>
            <p:ph type="title"/>
          </p:nvPr>
        </p:nvSpPr>
        <p:spPr/>
        <p:txBody>
          <a:bodyPr/>
          <a:lstStyle/>
          <a:p>
            <a:r>
              <a:rPr lang="uk-UA" smtClean="0">
                <a:latin typeface="municipal_lviv_106"/>
              </a:rPr>
              <a:t>Вул. В.Великого, 125/3</a:t>
            </a:r>
            <a:endParaRPr lang="ru-RU" smtClean="0">
              <a:latin typeface="municipal_lviv_106"/>
            </a:endParaRPr>
          </a:p>
        </p:txBody>
      </p:sp>
      <p:sp>
        <p:nvSpPr>
          <p:cNvPr id="80899" name="Rectangle 3"/>
          <p:cNvSpPr>
            <a:spLocks noGrp="1"/>
          </p:cNvSpPr>
          <p:nvPr>
            <p:ph type="body" idx="1"/>
          </p:nvPr>
        </p:nvSpPr>
        <p:spPr/>
        <p:txBody>
          <a:bodyPr/>
          <a:lstStyle/>
          <a:p>
            <a:endParaRPr lang="ru-RU" smtClean="0">
              <a:latin typeface="municipal_lviv_106"/>
            </a:endParaRPr>
          </a:p>
        </p:txBody>
      </p:sp>
      <p:pic>
        <p:nvPicPr>
          <p:cNvPr id="80900" name="Picture 4"/>
          <p:cNvPicPr>
            <a:picLocks noChangeAspect="1" noChangeArrowheads="1"/>
          </p:cNvPicPr>
          <p:nvPr/>
        </p:nvPicPr>
        <p:blipFill>
          <a:blip r:embed="rId2" cstate="print"/>
          <a:srcRect/>
          <a:stretch>
            <a:fillRect/>
          </a:stretch>
        </p:blipFill>
        <p:spPr bwMode="auto">
          <a:xfrm>
            <a:off x="3119155" y="1600201"/>
            <a:ext cx="7486816" cy="452596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p:cNvSpPr>
          <p:nvPr>
            <p:ph type="title"/>
          </p:nvPr>
        </p:nvSpPr>
        <p:spPr/>
        <p:txBody>
          <a:bodyPr/>
          <a:lstStyle/>
          <a:p>
            <a:r>
              <a:rPr lang="uk-UA" smtClean="0">
                <a:latin typeface="municipal_lviv_106"/>
              </a:rPr>
              <a:t>Вул. В.Великого, 109</a:t>
            </a:r>
            <a:endParaRPr lang="ru-RU" smtClean="0">
              <a:latin typeface="municipal_lviv_106"/>
            </a:endParaRPr>
          </a:p>
        </p:txBody>
      </p:sp>
      <p:sp>
        <p:nvSpPr>
          <p:cNvPr id="81923" name="Rectangle 3"/>
          <p:cNvSpPr>
            <a:spLocks noGrp="1"/>
          </p:cNvSpPr>
          <p:nvPr>
            <p:ph type="body" idx="1"/>
          </p:nvPr>
        </p:nvSpPr>
        <p:spPr/>
        <p:txBody>
          <a:bodyPr/>
          <a:lstStyle/>
          <a:p>
            <a:endParaRPr lang="ru-RU" smtClean="0">
              <a:latin typeface="municipal_lviv_106"/>
            </a:endParaRPr>
          </a:p>
        </p:txBody>
      </p:sp>
      <p:pic>
        <p:nvPicPr>
          <p:cNvPr id="81924" name="Picture 4"/>
          <p:cNvPicPr>
            <a:picLocks noChangeAspect="1" noChangeArrowheads="1"/>
          </p:cNvPicPr>
          <p:nvPr/>
        </p:nvPicPr>
        <p:blipFill>
          <a:blip r:embed="rId2" cstate="print"/>
          <a:srcRect/>
          <a:stretch>
            <a:fillRect/>
          </a:stretch>
        </p:blipFill>
        <p:spPr bwMode="auto">
          <a:xfrm>
            <a:off x="2831362" y="1600201"/>
            <a:ext cx="8542759" cy="452596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p:cNvSpPr>
          <p:nvPr>
            <p:ph type="title"/>
          </p:nvPr>
        </p:nvSpPr>
        <p:spPr/>
        <p:txBody>
          <a:bodyPr/>
          <a:lstStyle/>
          <a:p>
            <a:r>
              <a:rPr lang="uk-UA" smtClean="0">
                <a:latin typeface="municipal_lviv_106"/>
              </a:rPr>
              <a:t>Вул. Наукова, 76/1,2,3,4,5,6,</a:t>
            </a:r>
            <a:endParaRPr lang="ru-RU" smtClean="0">
              <a:latin typeface="municipal_lviv_106"/>
            </a:endParaRPr>
          </a:p>
        </p:txBody>
      </p:sp>
      <p:pic>
        <p:nvPicPr>
          <p:cNvPr id="82947" name="Picture 4"/>
          <p:cNvPicPr>
            <a:picLocks noChangeAspect="1" noChangeArrowheads="1"/>
          </p:cNvPicPr>
          <p:nvPr/>
        </p:nvPicPr>
        <p:blipFill>
          <a:blip r:embed="rId2" cstate="print"/>
          <a:srcRect/>
          <a:stretch>
            <a:fillRect/>
          </a:stretch>
        </p:blipFill>
        <p:spPr bwMode="auto">
          <a:xfrm>
            <a:off x="2063214" y="1484313"/>
            <a:ext cx="4031199" cy="2214562"/>
          </a:xfrm>
          <a:prstGeom prst="rect">
            <a:avLst/>
          </a:prstGeom>
          <a:noFill/>
          <a:ln w="9525">
            <a:noFill/>
            <a:miter lim="800000"/>
            <a:headEnd/>
            <a:tailEnd/>
          </a:ln>
        </p:spPr>
      </p:pic>
      <p:pic>
        <p:nvPicPr>
          <p:cNvPr id="82948" name="Picture 4"/>
          <p:cNvPicPr>
            <a:picLocks noChangeAspect="1" noChangeArrowheads="1"/>
          </p:cNvPicPr>
          <p:nvPr/>
        </p:nvPicPr>
        <p:blipFill>
          <a:blip r:embed="rId3" cstate="print"/>
          <a:srcRect/>
          <a:stretch>
            <a:fillRect/>
          </a:stretch>
        </p:blipFill>
        <p:spPr bwMode="auto">
          <a:xfrm>
            <a:off x="2554152" y="3860801"/>
            <a:ext cx="3360391" cy="2212975"/>
          </a:xfrm>
          <a:prstGeom prst="rect">
            <a:avLst/>
          </a:prstGeom>
          <a:noFill/>
          <a:ln w="9525">
            <a:noFill/>
            <a:miter lim="800000"/>
            <a:headEnd/>
            <a:tailEnd/>
          </a:ln>
        </p:spPr>
      </p:pic>
      <p:pic>
        <p:nvPicPr>
          <p:cNvPr id="82949" name="Picture 4"/>
          <p:cNvPicPr>
            <a:picLocks noChangeAspect="1" noChangeArrowheads="1"/>
          </p:cNvPicPr>
          <p:nvPr/>
        </p:nvPicPr>
        <p:blipFill>
          <a:blip r:embed="rId4" cstate="print"/>
          <a:srcRect/>
          <a:stretch>
            <a:fillRect/>
          </a:stretch>
        </p:blipFill>
        <p:spPr bwMode="auto">
          <a:xfrm>
            <a:off x="6669996" y="1484313"/>
            <a:ext cx="4031201" cy="2214562"/>
          </a:xfrm>
          <a:prstGeom prst="rect">
            <a:avLst/>
          </a:prstGeom>
          <a:noFill/>
          <a:ln w="9525">
            <a:noFill/>
            <a:miter lim="800000"/>
            <a:headEnd/>
            <a:tailEnd/>
          </a:ln>
        </p:spPr>
      </p:pic>
      <p:pic>
        <p:nvPicPr>
          <p:cNvPr id="82950" name="Picture 4"/>
          <p:cNvPicPr>
            <a:picLocks noChangeAspect="1" noChangeArrowheads="1"/>
          </p:cNvPicPr>
          <p:nvPr/>
        </p:nvPicPr>
        <p:blipFill>
          <a:blip r:embed="rId5" cstate="print"/>
          <a:srcRect/>
          <a:stretch>
            <a:fillRect/>
          </a:stretch>
        </p:blipFill>
        <p:spPr bwMode="auto">
          <a:xfrm>
            <a:off x="6669996" y="3851276"/>
            <a:ext cx="4031201" cy="221297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p:cNvSpPr>
          <p:nvPr>
            <p:ph type="title"/>
          </p:nvPr>
        </p:nvSpPr>
        <p:spPr/>
        <p:txBody>
          <a:bodyPr/>
          <a:lstStyle/>
          <a:p>
            <a:r>
              <a:rPr lang="uk-UA" smtClean="0">
                <a:latin typeface="municipal_lviv_106"/>
              </a:rPr>
              <a:t>Вул. Наукова, 114/1,2,</a:t>
            </a:r>
            <a:endParaRPr lang="ru-RU" smtClean="0">
              <a:latin typeface="municipal_lviv_106"/>
            </a:endParaRPr>
          </a:p>
        </p:txBody>
      </p:sp>
      <p:pic>
        <p:nvPicPr>
          <p:cNvPr id="83971" name="Picture 4"/>
          <p:cNvPicPr>
            <a:picLocks noChangeAspect="1" noChangeArrowheads="1"/>
          </p:cNvPicPr>
          <p:nvPr/>
        </p:nvPicPr>
        <p:blipFill>
          <a:blip r:embed="rId2" cstate="print"/>
          <a:srcRect/>
          <a:stretch>
            <a:fillRect/>
          </a:stretch>
        </p:blipFill>
        <p:spPr bwMode="auto">
          <a:xfrm>
            <a:off x="2255779" y="1614488"/>
            <a:ext cx="5662725" cy="2678112"/>
          </a:xfrm>
          <a:prstGeom prst="rect">
            <a:avLst/>
          </a:prstGeom>
          <a:noFill/>
          <a:ln w="9525">
            <a:noFill/>
            <a:miter lim="800000"/>
            <a:headEnd/>
            <a:tailEnd/>
          </a:ln>
        </p:spPr>
      </p:pic>
      <p:pic>
        <p:nvPicPr>
          <p:cNvPr id="83972" name="Picture 4"/>
          <p:cNvPicPr>
            <a:picLocks noChangeAspect="1" noChangeArrowheads="1"/>
          </p:cNvPicPr>
          <p:nvPr/>
        </p:nvPicPr>
        <p:blipFill>
          <a:blip r:embed="rId3" cstate="print"/>
          <a:srcRect/>
          <a:stretch>
            <a:fillRect/>
          </a:stretch>
        </p:blipFill>
        <p:spPr bwMode="auto">
          <a:xfrm>
            <a:off x="5614055" y="3849689"/>
            <a:ext cx="5662725" cy="255587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p:cNvSpPr>
          <p:nvPr>
            <p:ph type="title"/>
          </p:nvPr>
        </p:nvSpPr>
        <p:spPr>
          <a:xfrm>
            <a:off x="2554153" y="274638"/>
            <a:ext cx="9025232" cy="1354137"/>
          </a:xfrm>
        </p:spPr>
        <p:txBody>
          <a:bodyPr>
            <a:normAutofit fontScale="90000"/>
          </a:bodyPr>
          <a:lstStyle/>
          <a:p>
            <a:pPr algn="ctr"/>
            <a:r>
              <a:rPr lang="uk-UA" smtClean="0">
                <a:latin typeface="municipal_lviv_106"/>
              </a:rPr>
              <a:t/>
            </a:r>
            <a:br>
              <a:rPr lang="uk-UA" smtClean="0">
                <a:latin typeface="municipal_lviv_106"/>
              </a:rPr>
            </a:br>
            <a:r>
              <a:rPr lang="uk-UA" smtClean="0">
                <a:latin typeface="municipal_lviv_106"/>
              </a:rPr>
              <a:t>Відновлення входів та встановлення пандусів</a:t>
            </a:r>
            <a:br>
              <a:rPr lang="uk-UA" smtClean="0">
                <a:latin typeface="municipal_lviv_106"/>
              </a:rPr>
            </a:br>
            <a:endParaRPr lang="ru-RU" smtClean="0">
              <a:latin typeface="municipal_lviv_106"/>
            </a:endParaRPr>
          </a:p>
        </p:txBody>
      </p:sp>
      <p:sp>
        <p:nvSpPr>
          <p:cNvPr id="84995" name="Содержимое 3"/>
          <p:cNvSpPr>
            <a:spLocks noGrp="1"/>
          </p:cNvSpPr>
          <p:nvPr>
            <p:ph idx="1"/>
          </p:nvPr>
        </p:nvSpPr>
        <p:spPr>
          <a:xfrm>
            <a:off x="2554153" y="1628775"/>
            <a:ext cx="9025232" cy="4497388"/>
          </a:xfrm>
        </p:spPr>
        <p:txBody>
          <a:bodyPr>
            <a:normAutofit fontScale="92500" lnSpcReduction="20000"/>
          </a:bodyPr>
          <a:lstStyle/>
          <a:p>
            <a:r>
              <a:rPr lang="uk-UA" dirty="0" smtClean="0">
                <a:latin typeface="municipal_lviv_106"/>
              </a:rPr>
              <a:t>Наукова</a:t>
            </a:r>
            <a:r>
              <a:rPr lang="uk-UA" dirty="0" smtClean="0">
                <a:latin typeface="municipal_lviv_106"/>
              </a:rPr>
              <a:t>, 46/4</a:t>
            </a:r>
          </a:p>
          <a:p>
            <a:r>
              <a:rPr lang="uk-UA" dirty="0" smtClean="0">
                <a:latin typeface="municipal_lviv_106"/>
              </a:rPr>
              <a:t>Наукова, 76/4</a:t>
            </a:r>
          </a:p>
          <a:p>
            <a:r>
              <a:rPr lang="uk-UA" dirty="0" smtClean="0">
                <a:latin typeface="municipal_lviv_106"/>
              </a:rPr>
              <a:t>В.Великого, 63/5п</a:t>
            </a:r>
          </a:p>
          <a:p>
            <a:r>
              <a:rPr lang="uk-UA" b="1" dirty="0" smtClean="0">
                <a:latin typeface="municipal_lviv_106"/>
              </a:rPr>
              <a:t>Пандуси </a:t>
            </a:r>
          </a:p>
          <a:p>
            <a:r>
              <a:rPr lang="uk-UA" dirty="0" smtClean="0">
                <a:latin typeface="municipal_lviv_106"/>
              </a:rPr>
              <a:t>В.Великого, 63/3п</a:t>
            </a:r>
          </a:p>
          <a:p>
            <a:r>
              <a:rPr lang="uk-UA" dirty="0" smtClean="0">
                <a:latin typeface="municipal_lviv_106"/>
              </a:rPr>
              <a:t>В.Великого, 63/10п</a:t>
            </a:r>
          </a:p>
          <a:p>
            <a:r>
              <a:rPr lang="uk-UA" dirty="0" smtClean="0">
                <a:latin typeface="municipal_lviv_106"/>
              </a:rPr>
              <a:t>В.Великого, 63/11п</a:t>
            </a:r>
          </a:p>
          <a:p>
            <a:r>
              <a:rPr lang="uk-UA" dirty="0" smtClean="0">
                <a:latin typeface="municipal_lviv_106"/>
              </a:rPr>
              <a:t>Наукова, 74/1п</a:t>
            </a:r>
          </a:p>
          <a:p>
            <a:r>
              <a:rPr lang="uk-UA" dirty="0" smtClean="0">
                <a:latin typeface="municipal_lviv_106"/>
              </a:rPr>
              <a:t>Наукова, 48/1п</a:t>
            </a:r>
          </a:p>
          <a:p>
            <a:endParaRPr lang="uk-UA" dirty="0" smtClean="0">
              <a:latin typeface="municipal_lviv_106"/>
            </a:endParaRPr>
          </a:p>
          <a:p>
            <a:endParaRPr lang="uk-UA"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Заголовок 5"/>
          <p:cNvSpPr>
            <a:spLocks noGrp="1"/>
          </p:cNvSpPr>
          <p:nvPr>
            <p:ph type="title"/>
          </p:nvPr>
        </p:nvSpPr>
        <p:spPr>
          <a:xfrm>
            <a:off x="2194413" y="274638"/>
            <a:ext cx="9384971" cy="1143000"/>
          </a:xfrm>
        </p:spPr>
        <p:txBody>
          <a:bodyPr/>
          <a:lstStyle/>
          <a:p>
            <a:pPr algn="ctr"/>
            <a:r>
              <a:rPr lang="uk-UA" smtClean="0">
                <a:latin typeface="municipal_lviv_106"/>
              </a:rPr>
              <a:t>В.Великого, 63</a:t>
            </a:r>
          </a:p>
        </p:txBody>
      </p:sp>
      <p:sp>
        <p:nvSpPr>
          <p:cNvPr id="93187" name="Текст 6"/>
          <p:cNvSpPr>
            <a:spLocks noGrp="1"/>
          </p:cNvSpPr>
          <p:nvPr>
            <p:ph type="body" idx="1"/>
          </p:nvPr>
        </p:nvSpPr>
        <p:spPr>
          <a:xfrm>
            <a:off x="2194413" y="1535113"/>
            <a:ext cx="4498861" cy="639762"/>
          </a:xfrm>
        </p:spPr>
        <p:txBody>
          <a:bodyPr/>
          <a:lstStyle/>
          <a:p>
            <a:pPr algn="ctr"/>
            <a:r>
              <a:rPr lang="uk-UA" smtClean="0">
                <a:latin typeface="municipal_lviv_106"/>
              </a:rPr>
              <a:t>10 під'їзд	</a:t>
            </a:r>
          </a:p>
        </p:txBody>
      </p:sp>
      <p:pic>
        <p:nvPicPr>
          <p:cNvPr id="93188" name="Содержимое 11" descr="20160215_130634.jpg"/>
          <p:cNvPicPr>
            <a:picLocks noGrp="1" noChangeAspect="1"/>
          </p:cNvPicPr>
          <p:nvPr>
            <p:ph sz="half" idx="2"/>
          </p:nvPr>
        </p:nvPicPr>
        <p:blipFill>
          <a:blip r:embed="rId2" cstate="print"/>
          <a:srcRect/>
          <a:stretch>
            <a:fillRect/>
          </a:stretch>
        </p:blipFill>
        <p:spPr>
          <a:xfrm>
            <a:off x="7855021" y="2174875"/>
            <a:ext cx="3326533" cy="3663950"/>
          </a:xfrm>
        </p:spPr>
      </p:pic>
      <p:sp>
        <p:nvSpPr>
          <p:cNvPr id="93189" name="Текст 8"/>
          <p:cNvSpPr>
            <a:spLocks noGrp="1"/>
          </p:cNvSpPr>
          <p:nvPr>
            <p:ph type="body" sz="quarter" idx="3"/>
          </p:nvPr>
        </p:nvSpPr>
        <p:spPr>
          <a:xfrm>
            <a:off x="7063594" y="1535113"/>
            <a:ext cx="4515790" cy="639762"/>
          </a:xfrm>
        </p:spPr>
        <p:txBody>
          <a:bodyPr/>
          <a:lstStyle/>
          <a:p>
            <a:pPr algn="ctr"/>
            <a:r>
              <a:rPr lang="uk-UA" smtClean="0">
                <a:latin typeface="municipal_lviv_106"/>
              </a:rPr>
              <a:t>11 під'їзд</a:t>
            </a:r>
          </a:p>
        </p:txBody>
      </p:sp>
      <p:pic>
        <p:nvPicPr>
          <p:cNvPr id="93190" name="Содержимое 10" descr="20160215_130710.jpg"/>
          <p:cNvPicPr>
            <a:picLocks noGrp="1" noChangeAspect="1"/>
          </p:cNvPicPr>
          <p:nvPr>
            <p:ph sz="half" idx="13"/>
          </p:nvPr>
        </p:nvPicPr>
        <p:blipFill>
          <a:blip r:embed="rId3" cstate="print"/>
          <a:srcRect/>
          <a:stretch>
            <a:fillRect/>
          </a:stretch>
        </p:blipFill>
        <p:spPr>
          <a:xfrm>
            <a:off x="2638798" y="2174875"/>
            <a:ext cx="3838633" cy="3663950"/>
          </a:xfr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Заголовок 1"/>
          <p:cNvSpPr>
            <a:spLocks noGrp="1"/>
          </p:cNvSpPr>
          <p:nvPr>
            <p:ph type="title"/>
          </p:nvPr>
        </p:nvSpPr>
        <p:spPr/>
        <p:txBody>
          <a:bodyPr/>
          <a:lstStyle/>
          <a:p>
            <a:pPr algn="ctr"/>
            <a:r>
              <a:rPr lang="uk-UA" smtClean="0">
                <a:latin typeface="municipal_lviv_106"/>
              </a:rPr>
              <a:t>Наукова, 74/1п</a:t>
            </a:r>
            <a:endParaRPr lang="ru-RU" smtClean="0">
              <a:latin typeface="municipal_lviv_106"/>
            </a:endParaRPr>
          </a:p>
        </p:txBody>
      </p:sp>
      <p:pic>
        <p:nvPicPr>
          <p:cNvPr id="94211" name="Содержимое 4" descr="20160215_132919.jpg"/>
          <p:cNvPicPr>
            <a:picLocks noGrp="1" noChangeAspect="1"/>
          </p:cNvPicPr>
          <p:nvPr>
            <p:ph sz="quarter" idx="1"/>
          </p:nvPr>
        </p:nvPicPr>
        <p:blipFill>
          <a:blip r:embed="rId2" cstate="print"/>
          <a:srcRect/>
          <a:stretch>
            <a:fillRect/>
          </a:stretch>
        </p:blipFill>
        <p:spPr>
          <a:xfrm>
            <a:off x="2831363" y="1600201"/>
            <a:ext cx="5855292" cy="4384675"/>
          </a:xfrm>
        </p:spPr>
      </p:pic>
      <p:sp>
        <p:nvSpPr>
          <p:cNvPr id="94212" name="Содержимое 7"/>
          <p:cNvSpPr>
            <a:spLocks noGrp="1"/>
          </p:cNvSpPr>
          <p:nvPr>
            <p:ph sz="half" idx="3"/>
          </p:nvPr>
        </p:nvSpPr>
        <p:spPr>
          <a:xfrm>
            <a:off x="8686655" y="1600200"/>
            <a:ext cx="3167824" cy="1468438"/>
          </a:xfrm>
        </p:spPr>
        <p:txBody>
          <a:bodyPr/>
          <a:lstStyle/>
          <a:p>
            <a:r>
              <a:rPr lang="uk-UA" smtClean="0">
                <a:latin typeface="municipal_lviv_106"/>
              </a:rPr>
              <a:t>ВІДКИДНИЙ            </a:t>
            </a:r>
          </a:p>
          <a:p>
            <a:r>
              <a:rPr lang="uk-UA" smtClean="0">
                <a:latin typeface="municipal_lviv_106"/>
              </a:rPr>
              <a:t>   ПАНДУС </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Заголовок 1"/>
          <p:cNvSpPr>
            <a:spLocks noGrp="1"/>
          </p:cNvSpPr>
          <p:nvPr>
            <p:ph type="title"/>
          </p:nvPr>
        </p:nvSpPr>
        <p:spPr/>
        <p:txBody>
          <a:bodyPr/>
          <a:lstStyle/>
          <a:p>
            <a:pPr algn="ctr"/>
            <a:r>
              <a:rPr lang="uk-UA" dirty="0" smtClean="0">
                <a:latin typeface="municipal_lviv_106"/>
              </a:rPr>
              <a:t>Наукова, </a:t>
            </a:r>
            <a:r>
              <a:rPr lang="uk-UA" dirty="0" smtClean="0">
                <a:latin typeface="municipal_lviv_106"/>
              </a:rPr>
              <a:t>100/6п до 2 поверху</a:t>
            </a:r>
            <a:endParaRPr lang="ru-RU" dirty="0" smtClean="0">
              <a:latin typeface="municipal_lviv_106"/>
            </a:endParaRPr>
          </a:p>
        </p:txBody>
      </p:sp>
      <p:sp>
        <p:nvSpPr>
          <p:cNvPr id="94212" name="Содержимое 7"/>
          <p:cNvSpPr>
            <a:spLocks noGrp="1"/>
          </p:cNvSpPr>
          <p:nvPr>
            <p:ph sz="half" idx="3"/>
          </p:nvPr>
        </p:nvSpPr>
        <p:spPr>
          <a:xfrm>
            <a:off x="8686655" y="1600200"/>
            <a:ext cx="3167824" cy="1468438"/>
          </a:xfrm>
        </p:spPr>
        <p:txBody>
          <a:bodyPr/>
          <a:lstStyle/>
          <a:p>
            <a:r>
              <a:rPr lang="uk-UA" smtClean="0">
                <a:latin typeface="municipal_lviv_106"/>
              </a:rPr>
              <a:t>ВІДКИДНИЙ            </a:t>
            </a:r>
          </a:p>
          <a:p>
            <a:r>
              <a:rPr lang="uk-UA" smtClean="0">
                <a:latin typeface="municipal_lviv_106"/>
              </a:rPr>
              <a:t>   ПАНДУС </a:t>
            </a:r>
          </a:p>
        </p:txBody>
      </p:sp>
      <p:pic>
        <p:nvPicPr>
          <p:cNvPr id="6" name="Содержимое 5" descr="IMG_20180208_114232.jpg"/>
          <p:cNvPicPr>
            <a:picLocks noGrp="1" noChangeAspect="1"/>
          </p:cNvPicPr>
          <p:nvPr>
            <p:ph sz="quarter" idx="1"/>
          </p:nvPr>
        </p:nvPicPr>
        <p:blipFill>
          <a:blip r:embed="rId2" cstate="print"/>
          <a:stretch>
            <a:fillRect/>
          </a:stretch>
        </p:blipFill>
        <p:spPr>
          <a:xfrm>
            <a:off x="3939580" y="1600200"/>
            <a:ext cx="4459088" cy="4133056"/>
          </a:xfr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Заголовок 1"/>
          <p:cNvSpPr>
            <a:spLocks noGrp="1"/>
          </p:cNvSpPr>
          <p:nvPr>
            <p:ph type="title"/>
          </p:nvPr>
        </p:nvSpPr>
        <p:spPr/>
        <p:txBody>
          <a:bodyPr>
            <a:normAutofit fontScale="90000"/>
          </a:bodyPr>
          <a:lstStyle/>
          <a:p>
            <a:pPr algn="ctr"/>
            <a:r>
              <a:rPr lang="uk-UA" smtClean="0">
                <a:latin typeface="municipal_lviv_106"/>
              </a:rPr>
              <a:t>Заміна поштових скриньок </a:t>
            </a:r>
            <a:br>
              <a:rPr lang="uk-UA" smtClean="0">
                <a:latin typeface="municipal_lviv_106"/>
              </a:rPr>
            </a:br>
            <a:r>
              <a:rPr lang="uk-UA" smtClean="0">
                <a:latin typeface="municipal_lviv_106"/>
              </a:rPr>
              <a:t>з спів фінансуванням мешканців</a:t>
            </a:r>
            <a:br>
              <a:rPr lang="uk-UA" smtClean="0">
                <a:latin typeface="municipal_lviv_106"/>
              </a:rPr>
            </a:br>
            <a:r>
              <a:rPr lang="uk-UA" smtClean="0">
                <a:latin typeface="municipal_lviv_106"/>
              </a:rPr>
              <a:t>Кульпарківська, 123/2</a:t>
            </a:r>
          </a:p>
        </p:txBody>
      </p:sp>
      <p:pic>
        <p:nvPicPr>
          <p:cNvPr id="95235" name="Содержимое 3" descr="20160215_120908.jpg"/>
          <p:cNvPicPr>
            <a:picLocks noGrp="1" noChangeAspect="1"/>
          </p:cNvPicPr>
          <p:nvPr>
            <p:ph idx="1"/>
          </p:nvPr>
        </p:nvPicPr>
        <p:blipFill>
          <a:blip r:embed="rId2" cstate="print"/>
          <a:srcRect/>
          <a:stretch>
            <a:fillRect/>
          </a:stretch>
        </p:blipFill>
        <p:spPr>
          <a:xfrm>
            <a:off x="2554153" y="1827214"/>
            <a:ext cx="9025232" cy="4071937"/>
          </a:xfrm>
        </p:spPr>
      </p:pic>
    </p:spTree>
  </p:cSld>
  <p:clrMapOvr>
    <a:masterClrMapping/>
  </p:clrMapOvr>
  <p:transition spd="slow">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1"/>
          <p:cNvSpPr>
            <a:spLocks noGrp="1"/>
          </p:cNvSpPr>
          <p:nvPr>
            <p:ph type="title"/>
          </p:nvPr>
        </p:nvSpPr>
        <p:spPr/>
        <p:txBody>
          <a:bodyPr/>
          <a:lstStyle/>
          <a:p>
            <a:pPr algn="ctr"/>
            <a:r>
              <a:rPr lang="uk-UA" smtClean="0">
                <a:latin typeface="municipal_lviv_106"/>
              </a:rPr>
              <a:t>Кульпарківська, 123/2</a:t>
            </a:r>
          </a:p>
        </p:txBody>
      </p:sp>
      <p:pic>
        <p:nvPicPr>
          <p:cNvPr id="96259" name="Содержимое 3" descr="20160215_120908.jpg"/>
          <p:cNvPicPr>
            <a:picLocks noGrp="1" noChangeAspect="1"/>
          </p:cNvPicPr>
          <p:nvPr>
            <p:ph idx="1"/>
          </p:nvPr>
        </p:nvPicPr>
        <p:blipFill>
          <a:blip r:embed="rId2" cstate="print"/>
          <a:srcRect/>
          <a:stretch>
            <a:fillRect/>
          </a:stretch>
        </p:blipFill>
        <p:spPr>
          <a:xfrm>
            <a:off x="2063213" y="1417639"/>
            <a:ext cx="6035161" cy="3114675"/>
          </a:xfrm>
        </p:spPr>
      </p:pic>
      <p:pic>
        <p:nvPicPr>
          <p:cNvPr id="96260" name="Содержимое 3" descr="20160215_120908.jpg"/>
          <p:cNvPicPr>
            <a:picLocks noChangeAspect="1"/>
          </p:cNvPicPr>
          <p:nvPr/>
        </p:nvPicPr>
        <p:blipFill>
          <a:blip r:embed="rId3" cstate="print"/>
          <a:srcRect/>
          <a:stretch>
            <a:fillRect/>
          </a:stretch>
        </p:blipFill>
        <p:spPr bwMode="auto">
          <a:xfrm>
            <a:off x="5421489" y="2997201"/>
            <a:ext cx="6420294" cy="331152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4"/>
          <p:cNvSpPr>
            <a:spLocks noGrp="1"/>
          </p:cNvSpPr>
          <p:nvPr>
            <p:ph type="title"/>
          </p:nvPr>
        </p:nvSpPr>
        <p:spPr>
          <a:xfrm>
            <a:off x="2351005" y="274639"/>
            <a:ext cx="9300327" cy="1785937"/>
          </a:xfrm>
          <a:blipFill>
            <a:blip r:embed="rId2" cstate="print"/>
            <a:stretch>
              <a:fillRect/>
            </a:stretch>
          </a:blipFill>
        </p:spPr>
        <p:txBody>
          <a:bodyPr/>
          <a:lstStyle/>
          <a:p>
            <a:pPr algn="ctr">
              <a:defRPr/>
            </a:pPr>
            <a:r>
              <a:rPr lang="uk-UA" sz="4200" b="1" dirty="0" smtClean="0">
                <a:latin typeface="municipal_lviv_106"/>
              </a:rPr>
              <a:t> </a:t>
            </a:r>
            <a:r>
              <a:rPr lang="uk-UA" sz="4200" b="1" i="1" dirty="0" smtClean="0">
                <a:solidFill>
                  <a:srgbClr val="FF0000"/>
                </a:solidFill>
                <a:effectLst>
                  <a:outerShdw blurRad="38100" dist="38100" dir="2700000" algn="tl">
                    <a:srgbClr val="C0C0C0"/>
                  </a:outerShdw>
                </a:effectLst>
                <a:latin typeface="municipal_lviv_106"/>
              </a:rPr>
              <a:t>Встановлено </a:t>
            </a:r>
            <a:br>
              <a:rPr lang="uk-UA" sz="4200" b="1" i="1" dirty="0" smtClean="0">
                <a:solidFill>
                  <a:srgbClr val="FF0000"/>
                </a:solidFill>
                <a:effectLst>
                  <a:outerShdw blurRad="38100" dist="38100" dir="2700000" algn="tl">
                    <a:srgbClr val="C0C0C0"/>
                  </a:outerShdw>
                </a:effectLst>
                <a:latin typeface="municipal_lviv_106"/>
              </a:rPr>
            </a:br>
            <a:r>
              <a:rPr lang="uk-UA" sz="4200" b="1" i="1" dirty="0" smtClean="0">
                <a:solidFill>
                  <a:srgbClr val="FF0000"/>
                </a:solidFill>
                <a:effectLst>
                  <a:outerShdw blurRad="38100" dist="38100" dir="2700000" algn="tl">
                    <a:srgbClr val="C0C0C0"/>
                  </a:outerShdw>
                </a:effectLst>
                <a:latin typeface="municipal_lviv_106"/>
              </a:rPr>
              <a:t>нові пластикові вікна </a:t>
            </a:r>
            <a:br>
              <a:rPr lang="uk-UA" sz="4200" b="1" i="1" dirty="0" smtClean="0">
                <a:solidFill>
                  <a:srgbClr val="FF0000"/>
                </a:solidFill>
                <a:effectLst>
                  <a:outerShdw blurRad="38100" dist="38100" dir="2700000" algn="tl">
                    <a:srgbClr val="C0C0C0"/>
                  </a:outerShdw>
                </a:effectLst>
                <a:latin typeface="municipal_lviv_106"/>
              </a:rPr>
            </a:br>
            <a:r>
              <a:rPr lang="uk-UA" sz="4200" b="1" i="1" dirty="0" smtClean="0">
                <a:solidFill>
                  <a:srgbClr val="FF0000"/>
                </a:solidFill>
                <a:effectLst>
                  <a:outerShdw blurRad="38100" dist="38100" dir="2700000" algn="tl">
                    <a:srgbClr val="C0C0C0"/>
                  </a:outerShdw>
                </a:effectLst>
                <a:latin typeface="municipal_lviv_106"/>
              </a:rPr>
              <a:t>(в  10 –х під</a:t>
            </a:r>
            <a:r>
              <a:rPr lang="en-US" sz="4200" b="1" i="1" dirty="0" smtClean="0">
                <a:solidFill>
                  <a:srgbClr val="FF0000"/>
                </a:solidFill>
                <a:effectLst>
                  <a:outerShdw blurRad="38100" dist="38100" dir="2700000" algn="tl">
                    <a:srgbClr val="C0C0C0"/>
                  </a:outerShdw>
                </a:effectLst>
                <a:latin typeface="municipal_lviv_106"/>
              </a:rPr>
              <a:t>‘</a:t>
            </a:r>
            <a:r>
              <a:rPr lang="uk-UA" sz="4200" b="1" i="1" dirty="0" err="1" smtClean="0">
                <a:solidFill>
                  <a:srgbClr val="FF0000"/>
                </a:solidFill>
                <a:effectLst>
                  <a:outerShdw blurRad="38100" dist="38100" dir="2700000" algn="tl">
                    <a:srgbClr val="C0C0C0"/>
                  </a:outerShdw>
                </a:effectLst>
                <a:latin typeface="municipal_lviv_106"/>
              </a:rPr>
              <a:t>їздах</a:t>
            </a:r>
            <a:r>
              <a:rPr lang="uk-UA" sz="4200" b="1" i="1" dirty="0" smtClean="0">
                <a:solidFill>
                  <a:srgbClr val="FF0000"/>
                </a:solidFill>
                <a:effectLst>
                  <a:outerShdw blurRad="38100" dist="38100" dir="2700000" algn="tl">
                    <a:srgbClr val="C0C0C0"/>
                  </a:outerShdw>
                </a:effectLst>
                <a:latin typeface="municipal_lviv_106"/>
              </a:rPr>
              <a:t>)</a:t>
            </a:r>
            <a:r>
              <a:rPr lang="uk-UA" sz="4200" b="1" i="1" dirty="0" smtClean="0">
                <a:effectLst>
                  <a:outerShdw blurRad="38100" dist="38100" dir="2700000" algn="tl">
                    <a:srgbClr val="C0C0C0"/>
                  </a:outerShdw>
                </a:effectLst>
                <a:latin typeface="municipal_lviv_106"/>
              </a:rPr>
              <a:t/>
            </a:r>
            <a:br>
              <a:rPr lang="uk-UA" sz="4200" b="1" i="1" dirty="0" smtClean="0">
                <a:effectLst>
                  <a:outerShdw blurRad="38100" dist="38100" dir="2700000" algn="tl">
                    <a:srgbClr val="C0C0C0"/>
                  </a:outerShdw>
                </a:effectLst>
                <a:latin typeface="municipal_lviv_106"/>
              </a:rPr>
            </a:br>
            <a:endParaRPr lang="uk-UA" sz="900" b="1" i="1" dirty="0" smtClean="0">
              <a:effectLst>
                <a:outerShdw blurRad="38100" dist="38100" dir="2700000" algn="tl">
                  <a:srgbClr val="C0C0C0"/>
                </a:outerShdw>
              </a:effectLst>
              <a:latin typeface="municipal_lviv_106"/>
            </a:endParaRPr>
          </a:p>
        </p:txBody>
      </p:sp>
      <p:sp>
        <p:nvSpPr>
          <p:cNvPr id="16387" name="Rectangle 7"/>
          <p:cNvSpPr>
            <a:spLocks noGrp="1"/>
          </p:cNvSpPr>
          <p:nvPr>
            <p:ph idx="4294967295"/>
          </p:nvPr>
        </p:nvSpPr>
        <p:spPr>
          <a:xfrm>
            <a:off x="2554153" y="2060574"/>
            <a:ext cx="9025232" cy="4464769"/>
          </a:xfrm>
        </p:spPr>
        <p:txBody>
          <a:bodyPr>
            <a:normAutofit fontScale="92500" lnSpcReduction="20000"/>
          </a:bodyPr>
          <a:lstStyle/>
          <a:p>
            <a:pPr>
              <a:buFont typeface="Wingdings 3" pitchFamily="18" charset="2"/>
              <a:buNone/>
            </a:pPr>
            <a:r>
              <a:rPr lang="en-US" dirty="0" smtClean="0">
                <a:latin typeface="municipal_lviv_108"/>
              </a:rPr>
              <a:t>   </a:t>
            </a:r>
            <a:r>
              <a:rPr lang="uk-UA" dirty="0" smtClean="0">
                <a:latin typeface="municipal_lviv_108"/>
              </a:rPr>
              <a:t>   </a:t>
            </a:r>
            <a:r>
              <a:rPr lang="en-US" dirty="0" smtClean="0">
                <a:latin typeface="municipal_lviv_108"/>
              </a:rPr>
              <a:t> </a:t>
            </a:r>
            <a:r>
              <a:rPr lang="uk-UA" dirty="0" smtClean="0">
                <a:latin typeface="municipal_lviv_108"/>
              </a:rPr>
              <a:t>вул. Наукова, 56/2п</a:t>
            </a:r>
            <a:br>
              <a:rPr lang="uk-UA" dirty="0" smtClean="0">
                <a:latin typeface="municipal_lviv_108"/>
              </a:rPr>
            </a:br>
            <a:r>
              <a:rPr lang="uk-UA" dirty="0" smtClean="0">
                <a:latin typeface="municipal_lviv_108"/>
              </a:rPr>
              <a:t>    вул. Наукова, 56/3п </a:t>
            </a:r>
            <a:br>
              <a:rPr lang="uk-UA" dirty="0" smtClean="0">
                <a:latin typeface="municipal_lviv_108"/>
              </a:rPr>
            </a:br>
            <a:r>
              <a:rPr lang="uk-UA" dirty="0" smtClean="0">
                <a:latin typeface="municipal_lviv_108"/>
              </a:rPr>
              <a:t>    вул. </a:t>
            </a:r>
            <a:r>
              <a:rPr lang="en-US" dirty="0" smtClean="0">
                <a:latin typeface="municipal_lviv_108"/>
              </a:rPr>
              <a:t>C</a:t>
            </a:r>
            <a:r>
              <a:rPr lang="uk-UA" dirty="0" err="1" smtClean="0">
                <a:latin typeface="municipal_lviv_108"/>
              </a:rPr>
              <a:t>имоненка</a:t>
            </a:r>
            <a:r>
              <a:rPr lang="uk-UA" dirty="0" smtClean="0">
                <a:latin typeface="municipal_lviv_108"/>
              </a:rPr>
              <a:t>, 20/1п</a:t>
            </a:r>
          </a:p>
          <a:p>
            <a:pPr>
              <a:buFont typeface="Wingdings 3" pitchFamily="18" charset="2"/>
              <a:buNone/>
            </a:pPr>
            <a:r>
              <a:rPr lang="uk-UA" dirty="0" smtClean="0">
                <a:latin typeface="municipal_lviv_108"/>
              </a:rPr>
              <a:t>       вул. </a:t>
            </a:r>
            <a:r>
              <a:rPr lang="en-US" dirty="0" smtClean="0">
                <a:latin typeface="municipal_lviv_108"/>
              </a:rPr>
              <a:t>C</a:t>
            </a:r>
            <a:r>
              <a:rPr lang="uk-UA" dirty="0" err="1" smtClean="0">
                <a:latin typeface="municipal_lviv_108"/>
              </a:rPr>
              <a:t>имоненка</a:t>
            </a:r>
            <a:r>
              <a:rPr lang="uk-UA" dirty="0" smtClean="0">
                <a:latin typeface="municipal_lviv_108"/>
              </a:rPr>
              <a:t>, 20/2п</a:t>
            </a:r>
            <a:r>
              <a:rPr lang="en-US" dirty="0" smtClean="0">
                <a:latin typeface="municipal_lviv_108"/>
              </a:rPr>
              <a:t> </a:t>
            </a:r>
            <a:endParaRPr lang="uk-UA" dirty="0" smtClean="0">
              <a:latin typeface="municipal_lviv_108"/>
            </a:endParaRPr>
          </a:p>
          <a:p>
            <a:pPr>
              <a:buFont typeface="Wingdings 3" pitchFamily="18" charset="2"/>
              <a:buNone/>
            </a:pPr>
            <a:r>
              <a:rPr lang="uk-UA" dirty="0" smtClean="0">
                <a:latin typeface="municipal_lviv_108"/>
              </a:rPr>
              <a:t>       вул. </a:t>
            </a:r>
            <a:r>
              <a:rPr lang="en-US" dirty="0" smtClean="0">
                <a:latin typeface="municipal_lviv_108"/>
              </a:rPr>
              <a:t>C</a:t>
            </a:r>
            <a:r>
              <a:rPr lang="uk-UA" dirty="0" err="1" smtClean="0">
                <a:latin typeface="municipal_lviv_108"/>
              </a:rPr>
              <a:t>имоненка</a:t>
            </a:r>
            <a:r>
              <a:rPr lang="uk-UA" dirty="0" smtClean="0">
                <a:latin typeface="municipal_lviv_108"/>
              </a:rPr>
              <a:t>, 20/3п </a:t>
            </a:r>
          </a:p>
          <a:p>
            <a:pPr>
              <a:buFont typeface="Wingdings 3" pitchFamily="18" charset="2"/>
              <a:buNone/>
            </a:pPr>
            <a:r>
              <a:rPr lang="uk-UA" dirty="0" smtClean="0">
                <a:latin typeface="municipal_lviv_108"/>
              </a:rPr>
              <a:t>       вул. </a:t>
            </a:r>
            <a:r>
              <a:rPr lang="en-US" dirty="0" smtClean="0">
                <a:latin typeface="municipal_lviv_108"/>
              </a:rPr>
              <a:t>C</a:t>
            </a:r>
            <a:r>
              <a:rPr lang="uk-UA" dirty="0" err="1" smtClean="0">
                <a:latin typeface="municipal_lviv_108"/>
              </a:rPr>
              <a:t>имоненка</a:t>
            </a:r>
            <a:r>
              <a:rPr lang="uk-UA" dirty="0" smtClean="0">
                <a:latin typeface="municipal_lviv_108"/>
              </a:rPr>
              <a:t>, 20/4п</a:t>
            </a:r>
          </a:p>
          <a:p>
            <a:pPr>
              <a:buFont typeface="Wingdings 3" pitchFamily="18" charset="2"/>
              <a:buNone/>
            </a:pPr>
            <a:r>
              <a:rPr lang="uk-UA" dirty="0" smtClean="0">
                <a:latin typeface="municipal_lviv_108"/>
              </a:rPr>
              <a:t>       вул. Наукова, 106/2</a:t>
            </a:r>
          </a:p>
          <a:p>
            <a:pPr>
              <a:buFont typeface="Wingdings 3" pitchFamily="18" charset="2"/>
              <a:buNone/>
            </a:pPr>
            <a:r>
              <a:rPr lang="uk-UA" dirty="0" smtClean="0">
                <a:latin typeface="municipal_lviv_108"/>
              </a:rPr>
              <a:t> 	    вул. Наукова, 106/6 </a:t>
            </a:r>
          </a:p>
          <a:p>
            <a:pPr>
              <a:buFont typeface="Wingdings 3" pitchFamily="18" charset="2"/>
              <a:buNone/>
            </a:pPr>
            <a:r>
              <a:rPr lang="uk-UA" dirty="0" smtClean="0">
                <a:latin typeface="municipal_lviv_108"/>
              </a:rPr>
              <a:t>       вул. В.Великого, 93а/1</a:t>
            </a:r>
          </a:p>
          <a:p>
            <a:pPr>
              <a:buFont typeface="Wingdings 3" pitchFamily="18" charset="2"/>
              <a:buNone/>
            </a:pPr>
            <a:r>
              <a:rPr lang="uk-UA" dirty="0" smtClean="0">
                <a:latin typeface="municipal_lviv_108"/>
              </a:rPr>
              <a:t>       вул. Симоненка, 11/4 </a:t>
            </a:r>
          </a:p>
          <a:p>
            <a:pPr>
              <a:buFont typeface="Wingdings 3" pitchFamily="18" charset="2"/>
              <a:buNone/>
            </a:pPr>
            <a:endParaRPr lang="uk-UA" dirty="0" smtClean="0">
              <a:latin typeface="municipal_lviv_108"/>
            </a:endParaRPr>
          </a:p>
          <a:p>
            <a:pPr>
              <a:buFont typeface="Wingdings 3" pitchFamily="18" charset="2"/>
              <a:buNone/>
            </a:pPr>
            <a:endParaRPr lang="uk-UA" dirty="0" smtClean="0">
              <a:latin typeface="municipal_lviv_108"/>
            </a:endParaRPr>
          </a:p>
          <a:p>
            <a:pPr>
              <a:buFont typeface="Wingdings 3" pitchFamily="18" charset="2"/>
              <a:buNone/>
            </a:pPr>
            <a:endParaRPr lang="uk-UA" dirty="0" smtClean="0">
              <a:latin typeface="municipal_lviv_108"/>
            </a:endParaRPr>
          </a:p>
          <a:p>
            <a:pPr>
              <a:buFont typeface="Wingdings 3" pitchFamily="18" charset="2"/>
              <a:buNone/>
            </a:pPr>
            <a:endParaRPr lang="en-US" dirty="0" smtClean="0">
              <a:latin typeface="municipal_lviv_108"/>
            </a:endParaRPr>
          </a:p>
        </p:txBody>
      </p:sp>
    </p:spTree>
  </p:cSld>
  <p:clrMapOvr>
    <a:masterClrMapping/>
  </p:clrMapOvr>
  <p:transition spd="slow">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Объект 1"/>
          <p:cNvSpPr>
            <a:spLocks noGrp="1"/>
          </p:cNvSpPr>
          <p:nvPr>
            <p:ph idx="4294967295"/>
          </p:nvPr>
        </p:nvSpPr>
        <p:spPr>
          <a:xfrm>
            <a:off x="2202877" y="1844675"/>
            <a:ext cx="9420946" cy="3816350"/>
          </a:xfrm>
        </p:spPr>
        <p:txBody>
          <a:bodyPr>
            <a:normAutofit fontScale="55000" lnSpcReduction="20000"/>
          </a:bodyPr>
          <a:lstStyle/>
          <a:p>
            <a:pPr marL="0" indent="0">
              <a:buFont typeface="Wingdings 3" pitchFamily="18" charset="2"/>
              <a:buNone/>
            </a:pPr>
            <a:r>
              <a:rPr lang="uk-UA" smtClean="0">
                <a:latin typeface="municipal_lviv_106"/>
              </a:rPr>
              <a:t>Вул. Наукова, 62</a:t>
            </a:r>
          </a:p>
          <a:p>
            <a:pPr marL="0" indent="0">
              <a:buFont typeface="Wingdings 3" pitchFamily="18" charset="2"/>
              <a:buNone/>
            </a:pPr>
            <a:r>
              <a:rPr lang="uk-UA" smtClean="0">
                <a:latin typeface="municipal_lviv_106"/>
              </a:rPr>
              <a:t>Наукова, 82</a:t>
            </a:r>
          </a:p>
          <a:p>
            <a:pPr marL="0" indent="0">
              <a:buFont typeface="Wingdings 3" pitchFamily="18" charset="2"/>
              <a:buNone/>
            </a:pPr>
            <a:r>
              <a:rPr lang="uk-UA" smtClean="0">
                <a:latin typeface="municipal_lviv_106"/>
              </a:rPr>
              <a:t>Кульпарківська, 133-135</a:t>
            </a:r>
          </a:p>
          <a:p>
            <a:pPr marL="0" indent="0">
              <a:buFont typeface="Wingdings 3" pitchFamily="18" charset="2"/>
              <a:buNone/>
            </a:pPr>
            <a:r>
              <a:rPr lang="uk-UA" smtClean="0">
                <a:latin typeface="municipal_lviv_106"/>
              </a:rPr>
              <a:t>Наукова, 116,</a:t>
            </a:r>
          </a:p>
          <a:p>
            <a:pPr marL="0" indent="0">
              <a:buFont typeface="Wingdings 3" pitchFamily="18" charset="2"/>
              <a:buNone/>
            </a:pPr>
            <a:r>
              <a:rPr lang="uk-UA" smtClean="0">
                <a:latin typeface="municipal_lviv_106"/>
              </a:rPr>
              <a:t>Кульпарківська, 123</a:t>
            </a:r>
          </a:p>
          <a:p>
            <a:pPr marL="0" indent="0">
              <a:buFont typeface="Wingdings 3" pitchFamily="18" charset="2"/>
              <a:buNone/>
            </a:pPr>
            <a:r>
              <a:rPr lang="uk-UA" smtClean="0">
                <a:latin typeface="municipal_lviv_106"/>
              </a:rPr>
              <a:t>В.Великого, 83</a:t>
            </a:r>
          </a:p>
          <a:p>
            <a:pPr marL="0" indent="0">
              <a:buFont typeface="Wingdings 3" pitchFamily="18" charset="2"/>
              <a:buNone/>
            </a:pPr>
            <a:r>
              <a:rPr lang="uk-UA" smtClean="0">
                <a:latin typeface="municipal_lviv_106"/>
              </a:rPr>
              <a:t>В.Великого, 65</a:t>
            </a:r>
          </a:p>
          <a:p>
            <a:pPr marL="0" indent="0">
              <a:buFont typeface="Wingdings 3" pitchFamily="18" charset="2"/>
              <a:buNone/>
            </a:pPr>
            <a:r>
              <a:rPr lang="uk-UA" smtClean="0">
                <a:latin typeface="municipal_lviv_106"/>
              </a:rPr>
              <a:t>Наукова, 46</a:t>
            </a:r>
          </a:p>
          <a:p>
            <a:pPr marL="0" indent="0">
              <a:buFont typeface="Wingdings 3" pitchFamily="18" charset="2"/>
              <a:buNone/>
            </a:pPr>
            <a:endParaRPr lang="uk-UA" smtClean="0">
              <a:latin typeface="municipal_lviv_106"/>
            </a:endParaRPr>
          </a:p>
          <a:p>
            <a:pPr marL="0" indent="0">
              <a:buFont typeface="Wingdings 3" pitchFamily="18" charset="2"/>
              <a:buNone/>
            </a:pPr>
            <a:r>
              <a:rPr lang="uk-UA" smtClean="0">
                <a:latin typeface="municipal_lviv_106"/>
              </a:rPr>
              <a:t>  </a:t>
            </a:r>
            <a:endParaRPr lang="ru-RU" smtClean="0">
              <a:latin typeface="municipal_lviv_106"/>
            </a:endParaRPr>
          </a:p>
        </p:txBody>
      </p:sp>
      <p:sp>
        <p:nvSpPr>
          <p:cNvPr id="6" name="Rectangle 5"/>
          <p:cNvSpPr>
            <a:spLocks noGrp="1"/>
          </p:cNvSpPr>
          <p:nvPr>
            <p:ph type="title" idx="4294967295"/>
          </p:nvPr>
        </p:nvSpPr>
        <p:spPr>
          <a:xfrm>
            <a:off x="1870646" y="0"/>
            <a:ext cx="10318179" cy="1417638"/>
          </a:xfrm>
          <a:extLst>
            <a:ext uri="{909E8E84-426E-40DD-AFC4-6F175D3DCCD1}"/>
          </a:extLst>
        </p:spPr>
        <p:txBody>
          <a:bodyPr/>
          <a:lstStyle/>
          <a:p>
            <a:pPr>
              <a:defRPr/>
            </a:pPr>
            <a:r>
              <a:rPr lang="uk-UA" sz="3200" b="1" i="1" dirty="0" smtClean="0">
                <a:effectLst>
                  <a:outerShdw blurRad="38100" dist="38100" dir="2700000" algn="tl">
                    <a:srgbClr val="C0C0C0"/>
                  </a:outerShdw>
                </a:effectLst>
                <a:latin typeface="municipal_lviv_106"/>
              </a:rPr>
              <a:t>            Ремонт дитячих майданчиків </a:t>
            </a:r>
            <a:r>
              <a:rPr lang="en-US" sz="2400" dirty="0" smtClean="0">
                <a:latin typeface="municipal_lviv_106"/>
              </a:rPr>
              <a:t/>
            </a:r>
            <a:br>
              <a:rPr lang="en-US" sz="2400" dirty="0" smtClean="0">
                <a:latin typeface="municipal_lviv_106"/>
              </a:rPr>
            </a:br>
            <a:endParaRPr lang="uk-UA" sz="2100"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p:cNvSpPr>
          <p:nvPr>
            <p:ph type="title"/>
          </p:nvPr>
        </p:nvSpPr>
        <p:spPr/>
        <p:txBody>
          <a:bodyPr/>
          <a:lstStyle/>
          <a:p>
            <a:r>
              <a:rPr lang="uk-UA" sz="2800" smtClean="0">
                <a:latin typeface="municipal_lviv_106"/>
              </a:rPr>
              <a:t>Наукова, 62 </a:t>
            </a:r>
            <a:endParaRPr lang="ru-RU" sz="2800" smtClean="0">
              <a:latin typeface="municipal_lviv_106"/>
            </a:endParaRPr>
          </a:p>
        </p:txBody>
      </p:sp>
      <p:pic>
        <p:nvPicPr>
          <p:cNvPr id="101379" name="Picture 5"/>
          <p:cNvPicPr>
            <a:picLocks noGrp="1" noChangeAspect="1" noChangeArrowheads="1"/>
          </p:cNvPicPr>
          <p:nvPr>
            <p:ph type="body" idx="1"/>
          </p:nvPr>
        </p:nvPicPr>
        <p:blipFill>
          <a:blip r:embed="rId2" cstate="print"/>
          <a:srcRect/>
          <a:stretch>
            <a:fillRect/>
          </a:stretch>
        </p:blipFill>
        <p:spPr>
          <a:xfrm>
            <a:off x="2431418" y="1125539"/>
            <a:ext cx="4733750" cy="2663825"/>
          </a:xfrm>
        </p:spPr>
      </p:pic>
      <p:pic>
        <p:nvPicPr>
          <p:cNvPr id="101380" name="Picture 6"/>
          <p:cNvPicPr>
            <a:picLocks noChangeAspect="1" noChangeArrowheads="1"/>
          </p:cNvPicPr>
          <p:nvPr/>
        </p:nvPicPr>
        <p:blipFill>
          <a:blip r:embed="rId3" cstate="print"/>
          <a:srcRect/>
          <a:stretch>
            <a:fillRect/>
          </a:stretch>
        </p:blipFill>
        <p:spPr bwMode="auto">
          <a:xfrm>
            <a:off x="6102877" y="3573464"/>
            <a:ext cx="5455346" cy="3068637"/>
          </a:xfrm>
          <a:prstGeom prst="rect">
            <a:avLst/>
          </a:prstGeom>
          <a:noFill/>
          <a:ln w="9525">
            <a:noFill/>
            <a:miter lim="800000"/>
            <a:headEnd/>
            <a:tailEnd/>
          </a:ln>
        </p:spPr>
      </p:pic>
      <p:sp>
        <p:nvSpPr>
          <p:cNvPr id="5" name="Овал 4"/>
          <p:cNvSpPr/>
          <p:nvPr/>
        </p:nvSpPr>
        <p:spPr>
          <a:xfrm>
            <a:off x="3406946" y="1989138"/>
            <a:ext cx="3455617" cy="1295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uk-UA"/>
          </a:p>
        </p:txBody>
      </p:sp>
    </p:spTree>
  </p:cSld>
  <p:clrMapOvr>
    <a:masterClrMapping/>
  </p:clrMapOvr>
  <p:transition spd="slow">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p:cNvSpPr>
          <p:nvPr>
            <p:ph type="title"/>
          </p:nvPr>
        </p:nvSpPr>
        <p:spPr/>
        <p:txBody>
          <a:bodyPr/>
          <a:lstStyle/>
          <a:p>
            <a:r>
              <a:rPr lang="uk-UA" smtClean="0">
                <a:latin typeface="municipal_lviv_106"/>
              </a:rPr>
              <a:t>Вул. Наукова, 62 </a:t>
            </a:r>
            <a:endParaRPr lang="ru-RU" smtClean="0">
              <a:latin typeface="municipal_lviv_106"/>
            </a:endParaRPr>
          </a:p>
        </p:txBody>
      </p:sp>
      <p:sp>
        <p:nvSpPr>
          <p:cNvPr id="102403" name="Rectangle 3"/>
          <p:cNvSpPr>
            <a:spLocks noGrp="1"/>
          </p:cNvSpPr>
          <p:nvPr>
            <p:ph type="body" idx="1"/>
          </p:nvPr>
        </p:nvSpPr>
        <p:spPr/>
        <p:txBody>
          <a:bodyPr/>
          <a:lstStyle/>
          <a:p>
            <a:endParaRPr lang="ru-RU" smtClean="0">
              <a:latin typeface="municipal_lviv_106"/>
            </a:endParaRPr>
          </a:p>
        </p:txBody>
      </p:sp>
      <p:pic>
        <p:nvPicPr>
          <p:cNvPr id="102404" name="Picture 4"/>
          <p:cNvPicPr>
            <a:picLocks noChangeAspect="1" noChangeArrowheads="1"/>
          </p:cNvPicPr>
          <p:nvPr/>
        </p:nvPicPr>
        <p:blipFill>
          <a:blip r:embed="rId2" cstate="print"/>
          <a:srcRect/>
          <a:stretch>
            <a:fillRect/>
          </a:stretch>
        </p:blipFill>
        <p:spPr bwMode="auto">
          <a:xfrm>
            <a:off x="2554152" y="1773239"/>
            <a:ext cx="4991916" cy="2808287"/>
          </a:xfrm>
          <a:prstGeom prst="rect">
            <a:avLst/>
          </a:prstGeom>
          <a:noFill/>
          <a:ln w="9525">
            <a:noFill/>
            <a:miter lim="800000"/>
            <a:headEnd/>
            <a:tailEnd/>
          </a:ln>
        </p:spPr>
      </p:pic>
      <p:pic>
        <p:nvPicPr>
          <p:cNvPr id="102405" name="Picture 5"/>
          <p:cNvPicPr>
            <a:picLocks noChangeAspect="1" noChangeArrowheads="1"/>
          </p:cNvPicPr>
          <p:nvPr/>
        </p:nvPicPr>
        <p:blipFill>
          <a:blip r:embed="rId3" cstate="print"/>
          <a:srcRect/>
          <a:stretch>
            <a:fillRect/>
          </a:stretch>
        </p:blipFill>
        <p:spPr bwMode="auto">
          <a:xfrm>
            <a:off x="6344115" y="3303589"/>
            <a:ext cx="5068097" cy="2852737"/>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p:cNvSpPr>
          <p:nvPr>
            <p:ph type="title"/>
          </p:nvPr>
        </p:nvSpPr>
        <p:spPr/>
        <p:txBody>
          <a:bodyPr/>
          <a:lstStyle/>
          <a:p>
            <a:r>
              <a:rPr lang="uk-UA" smtClean="0">
                <a:latin typeface="municipal_lviv_106"/>
              </a:rPr>
              <a:t>Вул.Наукова, 82 </a:t>
            </a:r>
            <a:endParaRPr lang="ru-RU" smtClean="0">
              <a:latin typeface="municipal_lviv_106"/>
            </a:endParaRPr>
          </a:p>
        </p:txBody>
      </p:sp>
      <p:sp>
        <p:nvSpPr>
          <p:cNvPr id="105475" name="Rectangle 3"/>
          <p:cNvSpPr>
            <a:spLocks noGrp="1"/>
          </p:cNvSpPr>
          <p:nvPr>
            <p:ph type="body" idx="1"/>
          </p:nvPr>
        </p:nvSpPr>
        <p:spPr/>
        <p:txBody>
          <a:bodyPr/>
          <a:lstStyle/>
          <a:p>
            <a:endParaRPr lang="ru-RU" smtClean="0">
              <a:latin typeface="municipal_lviv_106"/>
            </a:endParaRPr>
          </a:p>
        </p:txBody>
      </p:sp>
      <p:pic>
        <p:nvPicPr>
          <p:cNvPr id="105476" name="Picture 4"/>
          <p:cNvPicPr>
            <a:picLocks noChangeAspect="1" noChangeArrowheads="1"/>
          </p:cNvPicPr>
          <p:nvPr/>
        </p:nvPicPr>
        <p:blipFill>
          <a:blip r:embed="rId2" cstate="print"/>
          <a:srcRect/>
          <a:stretch>
            <a:fillRect/>
          </a:stretch>
        </p:blipFill>
        <p:spPr bwMode="auto">
          <a:xfrm>
            <a:off x="2554152" y="1625601"/>
            <a:ext cx="4733750" cy="2663825"/>
          </a:xfrm>
          <a:prstGeom prst="rect">
            <a:avLst/>
          </a:prstGeom>
          <a:noFill/>
          <a:ln w="9525">
            <a:noFill/>
            <a:miter lim="800000"/>
            <a:headEnd/>
            <a:tailEnd/>
          </a:ln>
        </p:spPr>
      </p:pic>
      <p:pic>
        <p:nvPicPr>
          <p:cNvPr id="105477" name="Picture 6"/>
          <p:cNvPicPr>
            <a:picLocks noChangeAspect="1" noChangeArrowheads="1"/>
          </p:cNvPicPr>
          <p:nvPr/>
        </p:nvPicPr>
        <p:blipFill>
          <a:blip r:embed="rId3" cstate="print"/>
          <a:srcRect/>
          <a:stretch>
            <a:fillRect/>
          </a:stretch>
        </p:blipFill>
        <p:spPr bwMode="auto">
          <a:xfrm>
            <a:off x="6255237" y="3671888"/>
            <a:ext cx="5326263" cy="2997200"/>
          </a:xfrm>
          <a:prstGeom prst="rect">
            <a:avLst/>
          </a:prstGeom>
          <a:noFill/>
          <a:ln w="9525">
            <a:noFill/>
            <a:miter lim="800000"/>
            <a:headEnd/>
            <a:tailEnd/>
          </a:ln>
        </p:spPr>
      </p:pic>
      <p:sp>
        <p:nvSpPr>
          <p:cNvPr id="6" name="Овал 5"/>
          <p:cNvSpPr/>
          <p:nvPr/>
        </p:nvSpPr>
        <p:spPr>
          <a:xfrm>
            <a:off x="7725938" y="4721225"/>
            <a:ext cx="3072600" cy="10112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uk-UA"/>
          </a:p>
        </p:txBody>
      </p:sp>
    </p:spTree>
  </p:cSld>
  <p:clrMapOvr>
    <a:masterClrMapping/>
  </p:clrMapOvr>
  <p:transition spd="slow">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p:cNvSpPr>
          <p:nvPr>
            <p:ph type="title"/>
          </p:nvPr>
        </p:nvSpPr>
        <p:spPr/>
        <p:txBody>
          <a:bodyPr/>
          <a:lstStyle/>
          <a:p>
            <a:r>
              <a:rPr lang="uk-UA" smtClean="0">
                <a:latin typeface="municipal_lviv_106"/>
              </a:rPr>
              <a:t>Вул. Кульпарківська, 133 -135</a:t>
            </a:r>
            <a:endParaRPr lang="ru-RU" smtClean="0">
              <a:latin typeface="municipal_lviv_106"/>
            </a:endParaRPr>
          </a:p>
        </p:txBody>
      </p:sp>
      <p:sp>
        <p:nvSpPr>
          <p:cNvPr id="106499" name="Rectangle 3"/>
          <p:cNvSpPr>
            <a:spLocks noGrp="1"/>
          </p:cNvSpPr>
          <p:nvPr>
            <p:ph type="body" idx="1"/>
          </p:nvPr>
        </p:nvSpPr>
        <p:spPr/>
        <p:txBody>
          <a:bodyPr/>
          <a:lstStyle/>
          <a:p>
            <a:endParaRPr lang="ru-RU" smtClean="0">
              <a:latin typeface="municipal_lviv_106"/>
            </a:endParaRPr>
          </a:p>
        </p:txBody>
      </p:sp>
      <p:pic>
        <p:nvPicPr>
          <p:cNvPr id="106500" name="Picture 4"/>
          <p:cNvPicPr>
            <a:picLocks noChangeAspect="1" noChangeArrowheads="1"/>
          </p:cNvPicPr>
          <p:nvPr/>
        </p:nvPicPr>
        <p:blipFill>
          <a:blip r:embed="rId2" cstate="print"/>
          <a:srcRect/>
          <a:stretch>
            <a:fillRect/>
          </a:stretch>
        </p:blipFill>
        <p:spPr bwMode="auto">
          <a:xfrm>
            <a:off x="2626100" y="1600200"/>
            <a:ext cx="4619479" cy="2447925"/>
          </a:xfrm>
          <a:prstGeom prst="rect">
            <a:avLst/>
          </a:prstGeom>
          <a:noFill/>
          <a:ln w="9525">
            <a:noFill/>
            <a:miter lim="800000"/>
            <a:headEnd/>
            <a:tailEnd/>
          </a:ln>
        </p:spPr>
      </p:pic>
      <p:pic>
        <p:nvPicPr>
          <p:cNvPr id="106501" name="Picture 5"/>
          <p:cNvPicPr>
            <a:picLocks noChangeAspect="1" noChangeArrowheads="1"/>
          </p:cNvPicPr>
          <p:nvPr/>
        </p:nvPicPr>
        <p:blipFill>
          <a:blip r:embed="rId3" cstate="print"/>
          <a:srcRect/>
          <a:stretch>
            <a:fillRect/>
          </a:stretch>
        </p:blipFill>
        <p:spPr bwMode="auto">
          <a:xfrm>
            <a:off x="6449921" y="3284539"/>
            <a:ext cx="5049051" cy="2841625"/>
          </a:xfrm>
          <a:prstGeom prst="rect">
            <a:avLst/>
          </a:prstGeom>
          <a:noFill/>
          <a:ln w="9525">
            <a:noFill/>
            <a:miter lim="800000"/>
            <a:headEnd/>
            <a:tailEnd/>
          </a:ln>
        </p:spPr>
      </p:pic>
      <p:sp>
        <p:nvSpPr>
          <p:cNvPr id="6" name="Овал 5"/>
          <p:cNvSpPr/>
          <p:nvPr/>
        </p:nvSpPr>
        <p:spPr>
          <a:xfrm>
            <a:off x="8111071" y="3789363"/>
            <a:ext cx="1919316" cy="1295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uk-UA"/>
          </a:p>
        </p:txBody>
      </p:sp>
      <p:sp>
        <p:nvSpPr>
          <p:cNvPr id="7" name="Овал 6"/>
          <p:cNvSpPr/>
          <p:nvPr/>
        </p:nvSpPr>
        <p:spPr>
          <a:xfrm>
            <a:off x="6094413" y="2852739"/>
            <a:ext cx="960716" cy="2873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uk-UA"/>
          </a:p>
        </p:txBody>
      </p:sp>
      <p:sp>
        <p:nvSpPr>
          <p:cNvPr id="9" name="Овал 8"/>
          <p:cNvSpPr/>
          <p:nvPr/>
        </p:nvSpPr>
        <p:spPr>
          <a:xfrm>
            <a:off x="4367662" y="2924176"/>
            <a:ext cx="958601" cy="288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uk-UA"/>
          </a:p>
        </p:txBody>
      </p:sp>
    </p:spTree>
  </p:cSld>
  <p:clrMapOvr>
    <a:masterClrMapping/>
  </p:clrMapOvr>
  <p:transition spd="slow">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p:cNvSpPr>
          <p:nvPr>
            <p:ph type="title"/>
          </p:nvPr>
        </p:nvSpPr>
        <p:spPr/>
        <p:txBody>
          <a:bodyPr/>
          <a:lstStyle/>
          <a:p>
            <a:r>
              <a:rPr lang="uk-UA" smtClean="0">
                <a:latin typeface="municipal_lviv_106"/>
              </a:rPr>
              <a:t>Вул. В.Великого, 83</a:t>
            </a:r>
            <a:endParaRPr lang="ru-RU" smtClean="0">
              <a:latin typeface="municipal_lviv_106"/>
            </a:endParaRPr>
          </a:p>
        </p:txBody>
      </p:sp>
      <p:sp>
        <p:nvSpPr>
          <p:cNvPr id="107523" name="Rectangle 3"/>
          <p:cNvSpPr>
            <a:spLocks noGrp="1"/>
          </p:cNvSpPr>
          <p:nvPr>
            <p:ph type="body" idx="1"/>
          </p:nvPr>
        </p:nvSpPr>
        <p:spPr/>
        <p:txBody>
          <a:bodyPr/>
          <a:lstStyle/>
          <a:p>
            <a:endParaRPr lang="ru-RU" smtClean="0">
              <a:latin typeface="municipal_lviv_106"/>
            </a:endParaRPr>
          </a:p>
        </p:txBody>
      </p:sp>
      <p:pic>
        <p:nvPicPr>
          <p:cNvPr id="107524" name="Picture 4"/>
          <p:cNvPicPr>
            <a:picLocks noChangeAspect="1" noChangeArrowheads="1"/>
          </p:cNvPicPr>
          <p:nvPr/>
        </p:nvPicPr>
        <p:blipFill>
          <a:blip r:embed="rId2" cstate="print"/>
          <a:srcRect/>
          <a:stretch>
            <a:fillRect/>
          </a:stretch>
        </p:blipFill>
        <p:spPr bwMode="auto">
          <a:xfrm>
            <a:off x="2554153" y="1600201"/>
            <a:ext cx="8722628" cy="452596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p:cNvSpPr>
          <p:nvPr>
            <p:ph type="title"/>
          </p:nvPr>
        </p:nvSpPr>
        <p:spPr>
          <a:xfrm>
            <a:off x="914162" y="260648"/>
            <a:ext cx="10360501" cy="864096"/>
          </a:xfrm>
        </p:spPr>
        <p:txBody>
          <a:bodyPr/>
          <a:lstStyle/>
          <a:p>
            <a:r>
              <a:rPr lang="uk-UA" dirty="0" smtClean="0">
                <a:latin typeface="municipal_lviv_106"/>
              </a:rPr>
              <a:t>Вул. Кульпарківська, 123</a:t>
            </a:r>
            <a:endParaRPr lang="ru-RU" dirty="0" smtClean="0">
              <a:latin typeface="municipal_lviv_106"/>
            </a:endParaRPr>
          </a:p>
        </p:txBody>
      </p:sp>
      <p:sp>
        <p:nvSpPr>
          <p:cNvPr id="108547" name="Rectangle 3"/>
          <p:cNvSpPr>
            <a:spLocks noGrp="1"/>
          </p:cNvSpPr>
          <p:nvPr>
            <p:ph type="body" idx="1"/>
          </p:nvPr>
        </p:nvSpPr>
        <p:spPr/>
        <p:txBody>
          <a:bodyPr/>
          <a:lstStyle/>
          <a:p>
            <a:endParaRPr lang="ru-RU" smtClean="0">
              <a:latin typeface="municipal_lviv_106"/>
            </a:endParaRPr>
          </a:p>
        </p:txBody>
      </p:sp>
      <p:pic>
        <p:nvPicPr>
          <p:cNvPr id="108548" name="Picture 4"/>
          <p:cNvPicPr>
            <a:picLocks noChangeAspect="1" noChangeArrowheads="1"/>
          </p:cNvPicPr>
          <p:nvPr/>
        </p:nvPicPr>
        <p:blipFill>
          <a:blip r:embed="rId2" cstate="print"/>
          <a:srcRect/>
          <a:stretch>
            <a:fillRect/>
          </a:stretch>
        </p:blipFill>
        <p:spPr bwMode="auto">
          <a:xfrm>
            <a:off x="2554152" y="1268413"/>
            <a:ext cx="5652144" cy="2665412"/>
          </a:xfrm>
          <a:prstGeom prst="rect">
            <a:avLst/>
          </a:prstGeom>
          <a:noFill/>
          <a:ln w="9525">
            <a:noFill/>
            <a:miter lim="800000"/>
            <a:headEnd/>
            <a:tailEnd/>
          </a:ln>
        </p:spPr>
      </p:pic>
      <p:pic>
        <p:nvPicPr>
          <p:cNvPr id="108549" name="Picture 4"/>
          <p:cNvPicPr>
            <a:picLocks noChangeAspect="1" noChangeArrowheads="1"/>
          </p:cNvPicPr>
          <p:nvPr/>
        </p:nvPicPr>
        <p:blipFill>
          <a:blip r:embed="rId3" cstate="print"/>
          <a:srcRect/>
          <a:stretch>
            <a:fillRect/>
          </a:stretch>
        </p:blipFill>
        <p:spPr bwMode="auto">
          <a:xfrm>
            <a:off x="5582313" y="3517900"/>
            <a:ext cx="5652145" cy="255111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p:txBody>
          <a:bodyPr/>
          <a:lstStyle/>
          <a:p>
            <a:pPr algn="ctr">
              <a:defRPr/>
            </a:pPr>
            <a:r>
              <a:rPr lang="uk-UA" b="1" i="1" dirty="0" smtClean="0">
                <a:effectLst>
                  <a:outerShdw blurRad="38100" dist="38100" dir="2700000" algn="tl">
                    <a:srgbClr val="C0C0C0"/>
                  </a:outerShdw>
                </a:effectLst>
                <a:latin typeface="municipal_lviv_106"/>
              </a:rPr>
              <a:t>Основні доходи ЛКП         </a:t>
            </a:r>
            <a:r>
              <a:rPr lang="uk-UA" sz="2500" b="1" i="1" dirty="0" smtClean="0">
                <a:effectLst>
                  <a:outerShdw blurRad="38100" dist="38100" dir="2700000" algn="tl">
                    <a:srgbClr val="C0C0C0"/>
                  </a:outerShdw>
                </a:effectLst>
                <a:latin typeface="municipal_lviv_106"/>
              </a:rPr>
              <a:t>(січень-грудень)</a:t>
            </a:r>
            <a:endParaRPr lang="ru-RU" sz="2500" b="1" i="1" dirty="0" smtClean="0">
              <a:effectLst>
                <a:outerShdw blurRad="38100" dist="38100" dir="2700000" algn="tl">
                  <a:srgbClr val="C0C0C0"/>
                </a:outerShdw>
              </a:effectLst>
              <a:latin typeface="municipal_lviv_106"/>
            </a:endParaRPr>
          </a:p>
        </p:txBody>
      </p:sp>
      <p:graphicFrame>
        <p:nvGraphicFramePr>
          <p:cNvPr id="109571" name="Объект 3"/>
          <p:cNvGraphicFramePr>
            <a:graphicFrameLocks noGrp="1"/>
          </p:cNvGraphicFramePr>
          <p:nvPr>
            <p:ph idx="4294967295"/>
          </p:nvPr>
        </p:nvGraphicFramePr>
        <p:xfrm>
          <a:off x="2554152" y="1487489"/>
          <a:ext cx="9429410" cy="4770437"/>
        </p:xfrm>
        <a:graphic>
          <a:graphicData uri="http://schemas.openxmlformats.org/presentationml/2006/ole">
            <p:oleObj spid="_x0000_s1026" r:id="rId3" imgW="7078069" imgH="4773582" progId="Excel.Sheet.8">
              <p:embed/>
            </p:oleObj>
          </a:graphicData>
        </a:graphic>
      </p:graphicFrame>
    </p:spTree>
  </p:cSld>
  <p:clrMapOvr>
    <a:masterClrMapping/>
  </p:clrMapOvr>
  <p:transition spd="slow">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idx="4294967295"/>
          </p:nvPr>
        </p:nvSpPr>
        <p:spPr>
          <a:xfrm>
            <a:off x="1887575" y="260350"/>
            <a:ext cx="9547913" cy="431800"/>
          </a:xfrm>
        </p:spPr>
        <p:txBody>
          <a:bodyPr>
            <a:normAutofit fontScale="90000"/>
          </a:bodyPr>
          <a:lstStyle/>
          <a:p>
            <a:pPr algn="ctr">
              <a:defRPr/>
            </a:pPr>
            <a:r>
              <a:rPr lang="en-US" sz="3000" dirty="0" smtClean="0">
                <a:latin typeface="Arial" pitchFamily="34" charset="0"/>
                <a:cs typeface="Arial" pitchFamily="34" charset="0"/>
              </a:rPr>
              <a:t/>
            </a:r>
            <a:br>
              <a:rPr lang="en-US" sz="3000" dirty="0" smtClean="0">
                <a:latin typeface="Arial" pitchFamily="34" charset="0"/>
                <a:cs typeface="Arial" pitchFamily="34" charset="0"/>
              </a:rPr>
            </a:br>
            <a:r>
              <a:rPr lang="uk-UA" sz="3000" b="1" i="1" dirty="0" smtClean="0">
                <a:effectLst>
                  <a:outerShdw blurRad="38100" dist="38100" dir="2700000" algn="tl">
                    <a:srgbClr val="C0C0C0"/>
                  </a:outerShdw>
                </a:effectLst>
                <a:latin typeface="Arial" pitchFamily="34" charset="0"/>
                <a:cs typeface="Arial" pitchFamily="34" charset="0"/>
              </a:rPr>
              <a:t>Основні витрати по ЛКП «Південне» </a:t>
            </a:r>
            <a:r>
              <a:rPr lang="uk-UA" sz="2000" b="1" i="1" dirty="0" smtClean="0">
                <a:effectLst>
                  <a:outerShdw blurRad="38100" dist="38100" dir="2700000" algn="tl">
                    <a:srgbClr val="C0C0C0"/>
                  </a:outerShdw>
                </a:effectLst>
                <a:latin typeface="Arial" pitchFamily="34" charset="0"/>
                <a:cs typeface="Arial" pitchFamily="34" charset="0"/>
              </a:rPr>
              <a:t>(січень-грудень </a:t>
            </a:r>
            <a:r>
              <a:rPr lang="uk-UA" sz="2000" b="1" i="1" dirty="0" smtClean="0">
                <a:effectLst>
                  <a:outerShdw blurRad="38100" dist="38100" dir="2700000" algn="tl">
                    <a:srgbClr val="C0C0C0"/>
                  </a:outerShdw>
                </a:effectLst>
                <a:latin typeface="Arial" pitchFamily="34" charset="0"/>
                <a:cs typeface="Arial" pitchFamily="34" charset="0"/>
              </a:rPr>
              <a:t>2017р</a:t>
            </a:r>
            <a:r>
              <a:rPr lang="uk-UA" sz="2000" b="1" i="1" dirty="0" smtClean="0">
                <a:effectLst>
                  <a:outerShdw blurRad="38100" dist="38100" dir="2700000" algn="tl">
                    <a:srgbClr val="C0C0C0"/>
                  </a:outerShdw>
                </a:effectLst>
                <a:latin typeface="Arial" pitchFamily="34" charset="0"/>
                <a:cs typeface="Arial" pitchFamily="34" charset="0"/>
              </a:rPr>
              <a:t>)</a:t>
            </a:r>
            <a:endParaRPr lang="uk-UA" sz="2000" b="1" i="1" dirty="0" smtClean="0">
              <a:effectLst>
                <a:outerShdw blurRad="38100" dist="38100" dir="2700000" algn="tl">
                  <a:srgbClr val="C0C0C0"/>
                </a:outerShdw>
              </a:effectLst>
              <a:latin typeface="municipal_lviv_106"/>
            </a:endParaRPr>
          </a:p>
        </p:txBody>
      </p:sp>
      <p:sp>
        <p:nvSpPr>
          <p:cNvPr id="12291" name="Содержимое 2"/>
          <p:cNvSpPr>
            <a:spLocks noGrp="1"/>
          </p:cNvSpPr>
          <p:nvPr>
            <p:ph idx="4294967295"/>
          </p:nvPr>
        </p:nvSpPr>
        <p:spPr>
          <a:xfrm>
            <a:off x="693811" y="908721"/>
            <a:ext cx="10873209" cy="5616623"/>
          </a:xfrm>
          <a:gradFill rotWithShape="1">
            <a:gsLst>
              <a:gs pos="0">
                <a:srgbClr val="FFFFEB">
                  <a:alpha val="67998"/>
                </a:srgbClr>
              </a:gs>
              <a:gs pos="100000">
                <a:srgbClr val="F3DBD5">
                  <a:alpha val="67998"/>
                </a:srgbClr>
              </a:gs>
            </a:gsLst>
            <a:lin ang="5400000" scaled="1"/>
          </a:gradFill>
        </p:spPr>
        <p:txBody>
          <a:bodyPr/>
          <a:lstStyle/>
          <a:p>
            <a:pPr marL="0" indent="0">
              <a:buFont typeface="Wingdings 3" pitchFamily="18" charset="2"/>
              <a:buNone/>
              <a:defRPr/>
            </a:pPr>
            <a:endParaRPr lang="uk-UA" sz="3400" dirty="0" smtClean="0">
              <a:latin typeface="municipal_lviv_106"/>
            </a:endParaRPr>
          </a:p>
          <a:p>
            <a:pPr>
              <a:defRPr/>
            </a:pPr>
            <a:endParaRPr lang="uk-UA" sz="3400" dirty="0" smtClean="0">
              <a:latin typeface="municipal_lviv_106"/>
            </a:endParaRPr>
          </a:p>
        </p:txBody>
      </p:sp>
      <p:graphicFrame>
        <p:nvGraphicFramePr>
          <p:cNvPr id="1026" name="Диаграмма 1"/>
          <p:cNvGraphicFramePr>
            <a:graphicFrameLocks/>
          </p:cNvGraphicFramePr>
          <p:nvPr/>
        </p:nvGraphicFramePr>
        <p:xfrm>
          <a:off x="765820" y="980728"/>
          <a:ext cx="10458450" cy="5532438"/>
        </p:xfrm>
        <a:graphic>
          <a:graphicData uri="http://schemas.openxmlformats.org/presentationml/2006/ole">
            <p:oleObj spid="_x0000_s2050" name="Worksheet" r:id="rId3" imgW="7848630" imgH="5534115" progId="Excel.Sheet.8">
              <p:embed/>
            </p:oleObj>
          </a:graphicData>
        </a:graphic>
      </p:graphicFrame>
      <p:sp>
        <p:nvSpPr>
          <p:cNvPr id="1029" name="Text Box 6"/>
          <p:cNvSpPr txBox="1">
            <a:spLocks noChangeArrowheads="1"/>
          </p:cNvSpPr>
          <p:nvPr/>
        </p:nvSpPr>
        <p:spPr bwMode="auto">
          <a:xfrm>
            <a:off x="3790156" y="1340768"/>
            <a:ext cx="1022084" cy="584775"/>
          </a:xfrm>
          <a:prstGeom prst="rect">
            <a:avLst/>
          </a:prstGeom>
          <a:noFill/>
          <a:ln w="9525">
            <a:noFill/>
            <a:miter lim="800000"/>
            <a:headEnd/>
            <a:tailEnd/>
          </a:ln>
        </p:spPr>
        <p:txBody>
          <a:bodyPr>
            <a:spAutoFit/>
          </a:bodyPr>
          <a:lstStyle/>
          <a:p>
            <a:pPr algn="l"/>
            <a:r>
              <a:rPr lang="ru-RU" sz="1600" dirty="0" smtClean="0">
                <a:solidFill>
                  <a:srgbClr val="000000"/>
                </a:solidFill>
                <a:latin typeface="Calibri" pitchFamily="34" charset="0"/>
              </a:rPr>
              <a:t>    224,1</a:t>
            </a:r>
          </a:p>
          <a:p>
            <a:pPr algn="l"/>
            <a:endParaRPr lang="ru-RU" sz="1600" dirty="0">
              <a:solidFill>
                <a:srgbClr val="000000"/>
              </a:solidFill>
              <a:latin typeface="Calibri" pitchFamily="34" charset="0"/>
            </a:endParaRPr>
          </a:p>
        </p:txBody>
      </p:sp>
    </p:spTree>
  </p:cSld>
  <p:clrMapOvr>
    <a:masterClrMapping/>
  </p:clrMapOvr>
  <p:transition spd="slow">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p:cNvSpPr>
          <p:nvPr>
            <p:ph type="title"/>
          </p:nvPr>
        </p:nvSpPr>
        <p:spPr/>
        <p:txBody>
          <a:bodyPr/>
          <a:lstStyle/>
          <a:p>
            <a:pPr algn="ctr"/>
            <a:r>
              <a:rPr lang="uk-UA" sz="2400" dirty="0" smtClean="0">
                <a:latin typeface="municipal_lviv_106"/>
              </a:rPr>
              <a:t>Заборгованість мешканців ЛКП “ПІВДЕННЕ” за житлово-комунальні послуги із січень-грудень </a:t>
            </a:r>
            <a:r>
              <a:rPr lang="uk-UA" sz="2400" dirty="0" smtClean="0">
                <a:latin typeface="municipal_lviv_106"/>
              </a:rPr>
              <a:t>2017 </a:t>
            </a:r>
            <a:r>
              <a:rPr lang="uk-UA" sz="2400" dirty="0" smtClean="0">
                <a:latin typeface="municipal_lviv_106"/>
              </a:rPr>
              <a:t>року</a:t>
            </a:r>
            <a:endParaRPr lang="ru-RU" sz="2400" dirty="0" smtClean="0">
              <a:latin typeface="municipal_lviv_106"/>
            </a:endParaRPr>
          </a:p>
        </p:txBody>
      </p:sp>
      <p:graphicFrame>
        <p:nvGraphicFramePr>
          <p:cNvPr id="2050" name="Объект 3"/>
          <p:cNvGraphicFramePr>
            <a:graphicFrameLocks noGrp="1"/>
          </p:cNvGraphicFramePr>
          <p:nvPr>
            <p:ph idx="1"/>
          </p:nvPr>
        </p:nvGraphicFramePr>
        <p:xfrm>
          <a:off x="2725557" y="1600200"/>
          <a:ext cx="8853827" cy="4457700"/>
        </p:xfrm>
        <a:graphic>
          <a:graphicData uri="http://schemas.openxmlformats.org/presentationml/2006/ole">
            <p:oleObj spid="_x0000_s3074" r:id="rId3" imgW="6645216" imgH="4456562" progId="Excel.Sheet.8">
              <p:embed/>
            </p:oleObj>
          </a:graphicData>
        </a:graphic>
      </p:graphicFrame>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0"/>
          <p:cNvSpPr>
            <a:spLocks noGrp="1"/>
          </p:cNvSpPr>
          <p:nvPr>
            <p:ph type="title"/>
          </p:nvPr>
        </p:nvSpPr>
        <p:spPr>
          <a:xfrm>
            <a:off x="909836" y="188640"/>
            <a:ext cx="10360501" cy="1219200"/>
          </a:xfrm>
        </p:spPr>
        <p:txBody>
          <a:bodyPr/>
          <a:lstStyle/>
          <a:p>
            <a:pPr algn="ctr"/>
            <a:r>
              <a:rPr lang="uk-UA" dirty="0" smtClean="0">
                <a:latin typeface="municipal_lviv_106"/>
              </a:rPr>
              <a:t>В.Симоненка, 20/1п</a:t>
            </a:r>
            <a:endParaRPr lang="ru-RU" dirty="0" smtClean="0">
              <a:latin typeface="municipal_lviv_106"/>
            </a:endParaRPr>
          </a:p>
        </p:txBody>
      </p:sp>
      <p:pic>
        <p:nvPicPr>
          <p:cNvPr id="8" name="Содержимое 7" descr="IMG_20180208_115117.jpg"/>
          <p:cNvPicPr>
            <a:picLocks noGrp="1" noChangeAspect="1"/>
          </p:cNvPicPr>
          <p:nvPr>
            <p:ph sz="half" idx="1"/>
          </p:nvPr>
        </p:nvPicPr>
        <p:blipFill>
          <a:blip r:embed="rId2" cstate="print"/>
          <a:stretch>
            <a:fillRect/>
          </a:stretch>
        </p:blipFill>
        <p:spPr>
          <a:xfrm>
            <a:off x="1557908" y="1484784"/>
            <a:ext cx="4392488" cy="4470400"/>
          </a:xfrm>
        </p:spPr>
      </p:pic>
      <p:pic>
        <p:nvPicPr>
          <p:cNvPr id="9" name="Содержимое 8" descr="IMG_20180208_114901.jpg"/>
          <p:cNvPicPr>
            <a:picLocks noGrp="1" noChangeAspect="1"/>
          </p:cNvPicPr>
          <p:nvPr>
            <p:ph sz="half" idx="2"/>
          </p:nvPr>
        </p:nvPicPr>
        <p:blipFill>
          <a:blip r:embed="rId3" cstate="print"/>
          <a:stretch>
            <a:fillRect/>
          </a:stretch>
        </p:blipFill>
        <p:spPr>
          <a:xfrm>
            <a:off x="6297613" y="1484785"/>
            <a:ext cx="4976812" cy="4420120"/>
          </a:xfrm>
        </p:spPr>
      </p:pic>
    </p:spTree>
  </p:cSld>
  <p:clrMapOvr>
    <a:masterClrMapping/>
  </p:clrMapOvr>
  <p:transition spd="slow">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p:cNvSpPr>
          <p:nvPr>
            <p:ph type="title"/>
          </p:nvPr>
        </p:nvSpPr>
        <p:spPr/>
        <p:txBody>
          <a:bodyPr/>
          <a:lstStyle/>
          <a:p>
            <a:pPr algn="ctr"/>
            <a:r>
              <a:rPr lang="uk-UA" smtClean="0">
                <a:latin typeface="municipal_lviv_106"/>
              </a:rPr>
              <a:t>Претензійна робота ЛКП “Південне”</a:t>
            </a:r>
            <a:endParaRPr lang="ru-RU" smtClean="0">
              <a:latin typeface="municipal_lviv_106"/>
            </a:endParaRPr>
          </a:p>
        </p:txBody>
      </p:sp>
      <p:sp>
        <p:nvSpPr>
          <p:cNvPr id="81923" name="Объект 2"/>
          <p:cNvSpPr>
            <a:spLocks noGrp="1"/>
          </p:cNvSpPr>
          <p:nvPr>
            <p:ph type="body" idx="1"/>
          </p:nvPr>
        </p:nvSpPr>
        <p:spPr/>
        <p:txBody>
          <a:bodyPr/>
          <a:lstStyle/>
          <a:p>
            <a:pPr>
              <a:defRPr/>
            </a:pPr>
            <a:endParaRPr lang="uk-UA" dirty="0" smtClean="0">
              <a:latin typeface="municipal_lviv_106"/>
            </a:endParaRPr>
          </a:p>
          <a:p>
            <a:pPr>
              <a:defRPr/>
            </a:pPr>
            <a:r>
              <a:rPr lang="uk-UA" dirty="0" smtClean="0">
                <a:latin typeface="municipal_lviv_106"/>
              </a:rPr>
              <a:t>Заборгованість мешканців за житлово-комунальні послуги ЛКП “Південне”</a:t>
            </a:r>
          </a:p>
          <a:p>
            <a:pPr>
              <a:defRPr/>
            </a:pPr>
            <a:r>
              <a:rPr lang="uk-UA" dirty="0" smtClean="0">
                <a:latin typeface="municipal_lviv_106"/>
              </a:rPr>
              <a:t>Боржники ЛКП “Південне”</a:t>
            </a:r>
          </a:p>
          <a:p>
            <a:pPr>
              <a:defRPr/>
            </a:pPr>
            <a:r>
              <a:rPr lang="uk-UA" dirty="0" smtClean="0">
                <a:latin typeface="municipal_lviv_106"/>
              </a:rPr>
              <a:t>Вжиті заходи до боржників більше 3  тис. грн. : кількість 3</a:t>
            </a:r>
            <a:r>
              <a:rPr lang="en-US" dirty="0" smtClean="0">
                <a:latin typeface="municipal_lviv_106"/>
              </a:rPr>
              <a:t>4</a:t>
            </a:r>
            <a:r>
              <a:rPr lang="uk-UA" dirty="0" smtClean="0">
                <a:latin typeface="municipal_lviv_106"/>
              </a:rPr>
              <a:t> на суму </a:t>
            </a:r>
            <a:r>
              <a:rPr lang="en-US" dirty="0" smtClean="0">
                <a:latin typeface="municipal_lviv_106"/>
              </a:rPr>
              <a:t>390</a:t>
            </a:r>
            <a:r>
              <a:rPr lang="uk-UA" dirty="0" smtClean="0">
                <a:latin typeface="municipal_lviv_106"/>
              </a:rPr>
              <a:t>,2 тис. грн.</a:t>
            </a:r>
          </a:p>
          <a:p>
            <a:pPr marL="0" indent="0">
              <a:buFont typeface="Wingdings 3" pitchFamily="18" charset="2"/>
              <a:buNone/>
              <a:defRPr/>
            </a:pPr>
            <a:r>
              <a:rPr lang="uk-UA" dirty="0" smtClean="0">
                <a:latin typeface="municipal_lviv_106"/>
              </a:rPr>
              <a:t>.</a:t>
            </a:r>
            <a:endParaRPr lang="ru-RU"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p:cNvSpPr>
          <p:nvPr>
            <p:ph type="title"/>
          </p:nvPr>
        </p:nvSpPr>
        <p:spPr>
          <a:xfrm>
            <a:off x="2351005" y="333375"/>
            <a:ext cx="9025232" cy="5543550"/>
          </a:xfrm>
        </p:spPr>
        <p:txBody>
          <a:bodyPr/>
          <a:lstStyle/>
          <a:p>
            <a:pPr algn="ctr"/>
            <a:r>
              <a:rPr lang="uk-UA" sz="6000" smtClean="0">
                <a:latin typeface="municipal_lviv_106"/>
              </a:rPr>
              <a:t>Вжиті заходи до боржників більше 3 тис. грн. : кількість 115 на суму 1,222,4 тис. грн.</a:t>
            </a:r>
            <a:endParaRPr lang="ru-RU" sz="600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Объект 2"/>
          <p:cNvSpPr>
            <a:spLocks noGrp="1"/>
          </p:cNvSpPr>
          <p:nvPr>
            <p:ph idx="1"/>
          </p:nvPr>
        </p:nvSpPr>
        <p:spPr>
          <a:xfrm>
            <a:off x="2549920" y="476250"/>
            <a:ext cx="9025232" cy="5761038"/>
          </a:xfrm>
        </p:spPr>
        <p:txBody>
          <a:bodyPr/>
          <a:lstStyle/>
          <a:p>
            <a:r>
              <a:rPr lang="uk-UA" dirty="0" smtClean="0">
                <a:latin typeface="municipal_lviv_106"/>
              </a:rPr>
              <a:t>Мешканці сума боргу яких складає більше 3 тис. грн. станом </a:t>
            </a:r>
          </a:p>
          <a:p>
            <a:r>
              <a:rPr lang="uk-UA" dirty="0" smtClean="0">
                <a:latin typeface="municipal_lviv_106"/>
              </a:rPr>
              <a:t>на </a:t>
            </a:r>
            <a:r>
              <a:rPr lang="uk-UA" dirty="0" smtClean="0">
                <a:latin typeface="municipal_lviv_106"/>
              </a:rPr>
              <a:t>01.01.2017 </a:t>
            </a:r>
            <a:r>
              <a:rPr lang="uk-UA" dirty="0" smtClean="0">
                <a:latin typeface="municipal_lviv_106"/>
              </a:rPr>
              <a:t>року було 149 на суму 1612,6 тис. грн. </a:t>
            </a:r>
          </a:p>
          <a:p>
            <a:r>
              <a:rPr lang="uk-UA" dirty="0" smtClean="0">
                <a:latin typeface="municipal_lviv_106"/>
              </a:rPr>
              <a:t>на </a:t>
            </a:r>
            <a:r>
              <a:rPr lang="uk-UA" dirty="0" smtClean="0">
                <a:latin typeface="municipal_lviv_106"/>
              </a:rPr>
              <a:t>01.01.2018 </a:t>
            </a:r>
            <a:r>
              <a:rPr lang="uk-UA" dirty="0" smtClean="0">
                <a:latin typeface="municipal_lviv_106"/>
              </a:rPr>
              <a:t>року 115 на суму 1,222, 4 тис. грн. </a:t>
            </a:r>
          </a:p>
          <a:p>
            <a:r>
              <a:rPr lang="uk-UA" dirty="0" smtClean="0">
                <a:latin typeface="municipal_lviv_106"/>
              </a:rPr>
              <a:t>Це означає, що у </a:t>
            </a:r>
            <a:r>
              <a:rPr lang="uk-UA" dirty="0" smtClean="0">
                <a:latin typeface="municipal_lviv_106"/>
              </a:rPr>
              <a:t>2017 </a:t>
            </a:r>
            <a:r>
              <a:rPr lang="uk-UA" dirty="0" smtClean="0">
                <a:latin typeface="municipal_lviv_106"/>
              </a:rPr>
              <a:t>році заборгованість погасив 34 боржники на суму 390,2 тис. грн. </a:t>
            </a:r>
          </a:p>
          <a:p>
            <a:r>
              <a:rPr lang="uk-UA" dirty="0" smtClean="0">
                <a:latin typeface="municipal_lviv_106"/>
              </a:rPr>
              <a:t>Що є дуже мало.</a:t>
            </a:r>
          </a:p>
          <a:p>
            <a:r>
              <a:rPr lang="uk-UA" dirty="0" smtClean="0">
                <a:latin typeface="municipal_lviv_106"/>
              </a:rPr>
              <a:t>Всі боржники сума боргу яких складає від 1000 грн. і вище знаходяться у </a:t>
            </a:r>
            <a:r>
              <a:rPr lang="uk-UA" dirty="0" smtClean="0">
                <a:latin typeface="municipal_lviv_106"/>
              </a:rPr>
              <a:t>суді </a:t>
            </a:r>
            <a:r>
              <a:rPr lang="uk-UA" dirty="0" smtClean="0">
                <a:latin typeface="municipal_lviv_106"/>
              </a:rPr>
              <a:t>України про стягнення заборгованості в примусовому порядку. </a:t>
            </a:r>
            <a:endParaRPr lang="ru-RU"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defRPr/>
            </a:pPr>
            <a:r>
              <a:rPr lang="uk-UA" sz="2800" b="1" i="1" dirty="0" smtClean="0">
                <a:effectLst>
                  <a:outerShdw blurRad="38100" dist="38100" dir="2700000" algn="tl">
                    <a:srgbClr val="C0C0C0"/>
                  </a:outerShdw>
                </a:effectLst>
                <a:latin typeface="municipal_lviv_108"/>
              </a:rPr>
              <a:t>Основні завдання та пріоритети на І півріччя на </a:t>
            </a:r>
            <a:r>
              <a:rPr lang="uk-UA" sz="2800" b="1" i="1" dirty="0" smtClean="0">
                <a:effectLst>
                  <a:outerShdw blurRad="38100" dist="38100" dir="2700000" algn="tl">
                    <a:srgbClr val="C0C0C0"/>
                  </a:outerShdw>
                </a:effectLst>
                <a:latin typeface="municipal_lviv_108"/>
              </a:rPr>
              <a:t>2018р</a:t>
            </a:r>
            <a:endParaRPr lang="ru-RU" sz="2800" b="1" i="1" dirty="0" smtClean="0">
              <a:effectLst>
                <a:outerShdw blurRad="38100" dist="38100" dir="2700000" algn="tl">
                  <a:srgbClr val="C0C0C0"/>
                </a:outerShdw>
              </a:effectLst>
              <a:latin typeface="municipal_lviv_108"/>
            </a:endParaRPr>
          </a:p>
        </p:txBody>
      </p:sp>
      <p:sp>
        <p:nvSpPr>
          <p:cNvPr id="113667" name="Объект 2"/>
          <p:cNvSpPr>
            <a:spLocks noGrp="1"/>
          </p:cNvSpPr>
          <p:nvPr>
            <p:ph idx="1"/>
          </p:nvPr>
        </p:nvSpPr>
        <p:spPr>
          <a:xfrm>
            <a:off x="2516062" y="1744663"/>
            <a:ext cx="9025232" cy="2476500"/>
          </a:xfrm>
        </p:spPr>
        <p:txBody>
          <a:bodyPr>
            <a:normAutofit fontScale="92500" lnSpcReduction="20000"/>
          </a:bodyPr>
          <a:lstStyle/>
          <a:p>
            <a:r>
              <a:rPr lang="uk-UA" smtClean="0">
                <a:latin typeface="municipal_lviv_106"/>
              </a:rPr>
              <a:t>Покрівля</a:t>
            </a:r>
          </a:p>
          <a:p>
            <a:r>
              <a:rPr lang="uk-UA" smtClean="0">
                <a:latin typeface="municipal_lviv_106"/>
              </a:rPr>
              <a:t>Інженерні мережі</a:t>
            </a:r>
          </a:p>
          <a:p>
            <a:r>
              <a:rPr lang="uk-UA" smtClean="0">
                <a:latin typeface="municipal_lviv_106"/>
              </a:rPr>
              <a:t>Електричні мережі</a:t>
            </a:r>
          </a:p>
          <a:p>
            <a:r>
              <a:rPr lang="uk-UA" smtClean="0">
                <a:latin typeface="municipal_lviv_106"/>
              </a:rPr>
              <a:t>Енергозбереження</a:t>
            </a:r>
          </a:p>
          <a:p>
            <a:r>
              <a:rPr lang="uk-UA" smtClean="0">
                <a:latin typeface="municipal_lviv_106"/>
              </a:rPr>
              <a:t>Ремонт сходових кліток</a:t>
            </a:r>
          </a:p>
          <a:p>
            <a:endParaRPr lang="ru-RU" smtClean="0">
              <a:latin typeface="municipal_lviv_106"/>
            </a:endParaRPr>
          </a:p>
        </p:txBody>
      </p:sp>
    </p:spTree>
  </p:cSld>
  <p:clrMapOvr>
    <a:masterClrMapping/>
  </p:clrMapOvr>
  <p:transition spd="slow">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p:cNvSpPr>
          <p:nvPr>
            <p:ph type="title"/>
          </p:nvPr>
        </p:nvSpPr>
        <p:spPr>
          <a:xfrm>
            <a:off x="2554153" y="-128588"/>
            <a:ext cx="9025232" cy="1143001"/>
          </a:xfrm>
        </p:spPr>
        <p:txBody>
          <a:bodyPr/>
          <a:lstStyle/>
          <a:p>
            <a:pPr algn="ctr"/>
            <a:r>
              <a:rPr lang="ru-RU" sz="1600" b="1" dirty="0" smtClean="0">
                <a:latin typeface="municipal_lviv_106"/>
              </a:rPr>
              <a:t>ПЕРЕЛІК</a:t>
            </a:r>
            <a:br>
              <a:rPr lang="ru-RU" sz="1600" b="1" dirty="0" smtClean="0">
                <a:latin typeface="municipal_lviv_106"/>
              </a:rPr>
            </a:br>
            <a:r>
              <a:rPr lang="ru-RU" sz="1600" b="1" dirty="0" smtClean="0">
                <a:latin typeface="municipal_lviv_106"/>
              </a:rPr>
              <a:t>          адрес, де </a:t>
            </a:r>
            <a:r>
              <a:rPr lang="ru-RU" sz="1600" b="1" dirty="0" err="1" smtClean="0">
                <a:latin typeface="municipal_lviv_106"/>
              </a:rPr>
              <a:t>необхідно</a:t>
            </a:r>
            <a:r>
              <a:rPr lang="ru-RU" sz="1600" b="1" dirty="0" smtClean="0">
                <a:latin typeface="municipal_lviv_106"/>
              </a:rPr>
              <a:t> провести </a:t>
            </a:r>
            <a:r>
              <a:rPr lang="ru-RU" sz="1600" b="1" dirty="0" err="1" smtClean="0">
                <a:latin typeface="municipal_lviv_106"/>
              </a:rPr>
              <a:t>капітальний</a:t>
            </a:r>
            <a:r>
              <a:rPr lang="ru-RU" sz="1600" b="1" dirty="0" smtClean="0">
                <a:latin typeface="municipal_lviv_106"/>
              </a:rPr>
              <a:t> ремонт</a:t>
            </a:r>
            <a:r>
              <a:rPr lang="uk-UA" sz="1600" b="1" dirty="0" smtClean="0">
                <a:latin typeface="municipal_lviv_106"/>
              </a:rPr>
              <a:t> </a:t>
            </a:r>
            <a:r>
              <a:rPr lang="en-US" sz="1600" b="1" dirty="0" smtClean="0">
                <a:latin typeface="municipal_lviv_106"/>
              </a:rPr>
              <a:t>(</a:t>
            </a:r>
            <a:r>
              <a:rPr lang="uk-UA" sz="1600" b="1" dirty="0" smtClean="0">
                <a:latin typeface="municipal_lviv_106"/>
              </a:rPr>
              <a:t>10</a:t>
            </a:r>
            <a:r>
              <a:rPr lang="uk-UA" sz="1600" b="1" dirty="0" smtClean="0">
                <a:latin typeface="municipal_lviv_106"/>
              </a:rPr>
              <a:t>шт</a:t>
            </a:r>
            <a:r>
              <a:rPr lang="uk-UA" sz="1600" b="1" dirty="0" smtClean="0">
                <a:latin typeface="municipal_lviv_106"/>
              </a:rPr>
              <a:t>)                                 </a:t>
            </a:r>
            <a:r>
              <a:rPr lang="ru-RU" sz="1600" b="1" dirty="0" smtClean="0">
                <a:latin typeface="municipal_lviv_106"/>
              </a:rPr>
              <a:t>( </a:t>
            </a:r>
            <a:r>
              <a:rPr lang="ru-RU" sz="1600" b="1" dirty="0" err="1" smtClean="0">
                <a:latin typeface="municipal_lviv_106"/>
              </a:rPr>
              <a:t>дахи</a:t>
            </a:r>
            <a:r>
              <a:rPr lang="ru-RU" sz="1600" b="1" dirty="0" smtClean="0">
                <a:latin typeface="municipal_lviv_106"/>
              </a:rPr>
              <a:t>,</a:t>
            </a:r>
            <a:r>
              <a:rPr lang="en-US" sz="1600" b="1" dirty="0" smtClean="0">
                <a:latin typeface="municipal_lviv_106"/>
              </a:rPr>
              <a:t> </a:t>
            </a:r>
            <a:r>
              <a:rPr lang="ru-RU" sz="1600" b="1" dirty="0" err="1" smtClean="0">
                <a:latin typeface="municipal_lviv_106"/>
              </a:rPr>
              <a:t>каналізаційні</a:t>
            </a:r>
            <a:r>
              <a:rPr lang="ru-RU" sz="1600" b="1" dirty="0" smtClean="0">
                <a:latin typeface="municipal_lviv_106"/>
              </a:rPr>
              <a:t> </a:t>
            </a:r>
            <a:r>
              <a:rPr lang="ru-RU" sz="1600" b="1" dirty="0" err="1" smtClean="0">
                <a:latin typeface="municipal_lviv_106"/>
              </a:rPr>
              <a:t>мережі</a:t>
            </a:r>
            <a:r>
              <a:rPr lang="ru-RU" sz="1600" b="1" dirty="0" smtClean="0">
                <a:latin typeface="municipal_lviv_106"/>
              </a:rPr>
              <a:t>, </a:t>
            </a:r>
            <a:r>
              <a:rPr lang="ru-RU" sz="1600" b="1" dirty="0" err="1" smtClean="0">
                <a:latin typeface="municipal_lviv_106"/>
              </a:rPr>
              <a:t>електрообладнання</a:t>
            </a:r>
            <a:r>
              <a:rPr lang="ru-RU" sz="1600" b="1" dirty="0" smtClean="0">
                <a:latin typeface="municipal_lviv_106"/>
              </a:rPr>
              <a:t> та ремонт </a:t>
            </a:r>
            <a:r>
              <a:rPr lang="ru-RU" sz="1600" b="1" dirty="0" err="1" smtClean="0">
                <a:latin typeface="municipal_lviv_106"/>
              </a:rPr>
              <a:t>ц</a:t>
            </a:r>
            <a:r>
              <a:rPr lang="ru-RU" sz="1600" b="1" dirty="0" smtClean="0">
                <a:latin typeface="municipal_lviv_106"/>
              </a:rPr>
              <a:t>/о)</a:t>
            </a:r>
          </a:p>
        </p:txBody>
      </p:sp>
      <p:graphicFrame>
        <p:nvGraphicFramePr>
          <p:cNvPr id="5" name="Таблица 4"/>
          <p:cNvGraphicFramePr>
            <a:graphicFrameLocks noGrp="1"/>
          </p:cNvGraphicFramePr>
          <p:nvPr>
            <p:ph type="tbl" idx="1"/>
          </p:nvPr>
        </p:nvGraphicFramePr>
        <p:xfrm>
          <a:off x="2554153" y="1196748"/>
          <a:ext cx="8435530" cy="4809648"/>
        </p:xfrm>
        <a:graphic>
          <a:graphicData uri="http://schemas.openxmlformats.org/drawingml/2006/table">
            <a:tbl>
              <a:tblPr/>
              <a:tblGrid>
                <a:gridCol w="847910"/>
                <a:gridCol w="2692351"/>
                <a:gridCol w="3551470"/>
                <a:gridCol w="1343799"/>
              </a:tblGrid>
              <a:tr h="525847">
                <a:tc>
                  <a:txBody>
                    <a:bodyPr/>
                    <a:lstStyle/>
                    <a:p>
                      <a:pPr>
                        <a:spcAft>
                          <a:spcPts val="0"/>
                        </a:spcAft>
                      </a:pPr>
                      <a:r>
                        <a:rPr lang="uk-UA" sz="1000" dirty="0">
                          <a:latin typeface="Arial"/>
                          <a:ea typeface="Times New Roman"/>
                          <a:cs typeface="Times New Roman"/>
                        </a:rPr>
                        <a:t>№ з/п</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000">
                          <a:latin typeface="Arial"/>
                          <a:ea typeface="Times New Roman"/>
                          <a:cs typeface="Times New Roman"/>
                        </a:rPr>
                        <a:t>Назва об′єкта</a:t>
                      </a:r>
                      <a:endParaRPr lang="uk-UA" sz="120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000">
                          <a:latin typeface="Arial"/>
                          <a:ea typeface="Times New Roman"/>
                          <a:cs typeface="Times New Roman"/>
                        </a:rPr>
                        <a:t>Вид робіт</a:t>
                      </a:r>
                      <a:endParaRPr lang="uk-UA" sz="120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000" dirty="0">
                          <a:latin typeface="Arial"/>
                          <a:ea typeface="Times New Roman"/>
                          <a:cs typeface="Times New Roman"/>
                        </a:rPr>
                        <a:t>Примітка</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052">
                <a:tc>
                  <a:txBody>
                    <a:bodyPr/>
                    <a:lstStyle/>
                    <a:p>
                      <a:pPr>
                        <a:spcAft>
                          <a:spcPts val="0"/>
                        </a:spcAft>
                      </a:pPr>
                      <a:r>
                        <a:rPr lang="uk-UA" sz="1200" dirty="0" smtClean="0">
                          <a:latin typeface="Times New Roman"/>
                          <a:ea typeface="Times New Roman"/>
                          <a:cs typeface="Times New Roman"/>
                        </a:rPr>
                        <a:t>1</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smtClean="0">
                          <a:solidFill>
                            <a:schemeClr val="bg1"/>
                          </a:solidFill>
                          <a:highlight>
                            <a:srgbClr val="FFFF00"/>
                          </a:highlight>
                          <a:latin typeface="Times New Roman" pitchFamily="18" charset="0"/>
                          <a:ea typeface="Times New Roman"/>
                          <a:cs typeface="Times New Roman" pitchFamily="18" charset="0"/>
                        </a:rPr>
                        <a:t>Кульпарківська,125</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a:solidFill>
                            <a:schemeClr val="bg1"/>
                          </a:solidFill>
                          <a:highlight>
                            <a:srgbClr val="FFFF00"/>
                          </a:highlight>
                          <a:latin typeface="Times New Roman" pitchFamily="18" charset="0"/>
                          <a:ea typeface="Times New Roman"/>
                          <a:cs typeface="Times New Roman" pitchFamily="18" charset="0"/>
                        </a:rPr>
                        <a:t>Ремонт покрівлі</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052">
                <a:tc>
                  <a:txBody>
                    <a:bodyPr/>
                    <a:lstStyle/>
                    <a:p>
                      <a:pPr>
                        <a:spcAft>
                          <a:spcPts val="0"/>
                        </a:spcAft>
                      </a:pPr>
                      <a:r>
                        <a:rPr lang="uk-UA" sz="1200" dirty="0" smtClean="0">
                          <a:latin typeface="Times New Roman"/>
                          <a:ea typeface="Times New Roman"/>
                          <a:cs typeface="Times New Roman"/>
                        </a:rPr>
                        <a:t>2</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smtClean="0">
                          <a:solidFill>
                            <a:schemeClr val="bg1"/>
                          </a:solidFill>
                          <a:highlight>
                            <a:srgbClr val="FFFF00"/>
                          </a:highlight>
                          <a:latin typeface="Times New Roman" pitchFamily="18" charset="0"/>
                          <a:ea typeface="Times New Roman"/>
                          <a:cs typeface="Times New Roman" pitchFamily="18" charset="0"/>
                        </a:rPr>
                        <a:t>Наукова,50</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a:solidFill>
                            <a:schemeClr val="bg1"/>
                          </a:solidFill>
                          <a:highlight>
                            <a:srgbClr val="FFFF00"/>
                          </a:highlight>
                          <a:latin typeface="Times New Roman" pitchFamily="18" charset="0"/>
                          <a:ea typeface="Times New Roman"/>
                          <a:cs typeface="Times New Roman" pitchFamily="18" charset="0"/>
                        </a:rPr>
                        <a:t>Ремонт покрівлі </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052">
                <a:tc>
                  <a:txBody>
                    <a:bodyPr/>
                    <a:lstStyle/>
                    <a:p>
                      <a:pPr>
                        <a:spcAft>
                          <a:spcPts val="0"/>
                        </a:spcAft>
                      </a:pPr>
                      <a:r>
                        <a:rPr lang="uk-UA" sz="1200" dirty="0" smtClean="0">
                          <a:latin typeface="Times New Roman"/>
                          <a:ea typeface="Times New Roman"/>
                          <a:cs typeface="Times New Roman"/>
                        </a:rPr>
                        <a:t>3</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smtClean="0">
                          <a:solidFill>
                            <a:schemeClr val="bg1"/>
                          </a:solidFill>
                          <a:highlight>
                            <a:srgbClr val="FFFF00"/>
                          </a:highlight>
                          <a:latin typeface="Times New Roman" pitchFamily="18" charset="0"/>
                          <a:ea typeface="Times New Roman"/>
                          <a:cs typeface="Times New Roman" pitchFamily="18" charset="0"/>
                        </a:rPr>
                        <a:t>Симоненка,</a:t>
                      </a:r>
                      <a:r>
                        <a:rPr lang="uk-UA" sz="1400" baseline="0" dirty="0" smtClean="0">
                          <a:solidFill>
                            <a:schemeClr val="bg1"/>
                          </a:solidFill>
                          <a:highlight>
                            <a:srgbClr val="FFFF00"/>
                          </a:highlight>
                          <a:latin typeface="Times New Roman" pitchFamily="18" charset="0"/>
                          <a:ea typeface="Times New Roman"/>
                          <a:cs typeface="Times New Roman" pitchFamily="18" charset="0"/>
                        </a:rPr>
                        <a:t> 22</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a:solidFill>
                            <a:schemeClr val="bg1"/>
                          </a:solidFill>
                          <a:highlight>
                            <a:srgbClr val="FFFF00"/>
                          </a:highlight>
                          <a:latin typeface="Times New Roman" pitchFamily="18" charset="0"/>
                          <a:ea typeface="Times New Roman"/>
                          <a:cs typeface="Times New Roman" pitchFamily="18" charset="0"/>
                        </a:rPr>
                        <a:t>Ремонт покрівлі </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052">
                <a:tc>
                  <a:txBody>
                    <a:bodyPr/>
                    <a:lstStyle/>
                    <a:p>
                      <a:pPr>
                        <a:spcAft>
                          <a:spcPts val="0"/>
                        </a:spcAft>
                      </a:pPr>
                      <a:r>
                        <a:rPr lang="uk-UA" sz="1200" dirty="0" smtClean="0">
                          <a:latin typeface="Times New Roman"/>
                          <a:ea typeface="Times New Roman"/>
                          <a:cs typeface="Times New Roman"/>
                        </a:rPr>
                        <a:t>4</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smtClean="0">
                          <a:solidFill>
                            <a:schemeClr val="bg1"/>
                          </a:solidFill>
                          <a:highlight>
                            <a:srgbClr val="FFFF00"/>
                          </a:highlight>
                          <a:latin typeface="Times New Roman" pitchFamily="18" charset="0"/>
                          <a:ea typeface="Times New Roman"/>
                          <a:cs typeface="Times New Roman" pitchFamily="18" charset="0"/>
                        </a:rPr>
                        <a:t>В.Великого,117</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kern="1200" dirty="0" smtClean="0">
                          <a:solidFill>
                            <a:schemeClr val="bg1"/>
                          </a:solidFill>
                          <a:highlight>
                            <a:srgbClr val="FFFF00"/>
                          </a:highlight>
                          <a:latin typeface="Times New Roman" pitchFamily="18" charset="0"/>
                          <a:ea typeface="Times New Roman"/>
                          <a:cs typeface="Times New Roman" pitchFamily="18" charset="0"/>
                        </a:rPr>
                        <a:t>Ремонт інженерних мереж </a:t>
                      </a:r>
                      <a:endParaRPr lang="uk-UA" sz="1400" kern="1200" dirty="0">
                        <a:solidFill>
                          <a:schemeClr val="bg1"/>
                        </a:solidFill>
                        <a:highlight>
                          <a:srgbClr val="FFFF00"/>
                        </a:highlight>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052">
                <a:tc>
                  <a:txBody>
                    <a:bodyPr/>
                    <a:lstStyle/>
                    <a:p>
                      <a:pPr>
                        <a:spcAft>
                          <a:spcPts val="0"/>
                        </a:spcAft>
                      </a:pPr>
                      <a:r>
                        <a:rPr lang="uk-UA" sz="1200" dirty="0" smtClean="0">
                          <a:latin typeface="Times New Roman"/>
                          <a:ea typeface="Times New Roman"/>
                          <a:cs typeface="Times New Roman"/>
                        </a:rPr>
                        <a:t>5</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smtClean="0">
                          <a:solidFill>
                            <a:schemeClr val="bg1"/>
                          </a:solidFill>
                          <a:highlight>
                            <a:srgbClr val="FFFF00"/>
                          </a:highlight>
                          <a:latin typeface="Times New Roman" pitchFamily="18" charset="0"/>
                          <a:ea typeface="Times New Roman"/>
                          <a:cs typeface="Times New Roman" pitchFamily="18" charset="0"/>
                        </a:rPr>
                        <a:t>В.Великого,121</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kern="1200" dirty="0" smtClean="0">
                          <a:solidFill>
                            <a:schemeClr val="bg1"/>
                          </a:solidFill>
                          <a:highlight>
                            <a:srgbClr val="FFFF00"/>
                          </a:highlight>
                          <a:latin typeface="Times New Roman" pitchFamily="18" charset="0"/>
                          <a:ea typeface="Times New Roman"/>
                          <a:cs typeface="Times New Roman" pitchFamily="18" charset="0"/>
                        </a:rPr>
                        <a:t>Ремонт інженерних мереж </a:t>
                      </a:r>
                      <a:endParaRPr lang="uk-UA" sz="1400" kern="1200" dirty="0">
                        <a:solidFill>
                          <a:schemeClr val="bg1"/>
                        </a:solidFill>
                        <a:highlight>
                          <a:srgbClr val="FFFF00"/>
                        </a:highlight>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052">
                <a:tc>
                  <a:txBody>
                    <a:bodyPr/>
                    <a:lstStyle/>
                    <a:p>
                      <a:pPr>
                        <a:spcAft>
                          <a:spcPts val="0"/>
                        </a:spcAft>
                      </a:pPr>
                      <a:r>
                        <a:rPr lang="uk-UA" sz="1200" dirty="0" smtClean="0">
                          <a:latin typeface="Times New Roman"/>
                          <a:ea typeface="Times New Roman"/>
                          <a:cs typeface="Times New Roman"/>
                        </a:rPr>
                        <a:t>6</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smtClean="0">
                          <a:solidFill>
                            <a:schemeClr val="bg1"/>
                          </a:solidFill>
                          <a:highlight>
                            <a:srgbClr val="FFFF00"/>
                          </a:highlight>
                          <a:latin typeface="Times New Roman" pitchFamily="18" charset="0"/>
                          <a:ea typeface="Times New Roman"/>
                          <a:cs typeface="Times New Roman" pitchFamily="18" charset="0"/>
                        </a:rPr>
                        <a:t>Наукова,64/2</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kern="1200" dirty="0" smtClean="0">
                          <a:solidFill>
                            <a:schemeClr val="bg1"/>
                          </a:solidFill>
                          <a:highlight>
                            <a:srgbClr val="FFFF00"/>
                          </a:highlight>
                          <a:latin typeface="Times New Roman" pitchFamily="18" charset="0"/>
                          <a:ea typeface="Times New Roman"/>
                          <a:cs typeface="Times New Roman" pitchFamily="18" charset="0"/>
                        </a:rPr>
                        <a:t>Ремонт ліфта</a:t>
                      </a:r>
                      <a:endParaRPr lang="uk-UA" sz="1400" kern="1200" dirty="0">
                        <a:solidFill>
                          <a:schemeClr val="bg1"/>
                        </a:solidFill>
                        <a:highlight>
                          <a:srgbClr val="FFFF00"/>
                        </a:highlight>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052">
                <a:tc>
                  <a:txBody>
                    <a:bodyPr/>
                    <a:lstStyle/>
                    <a:p>
                      <a:pPr>
                        <a:spcAft>
                          <a:spcPts val="0"/>
                        </a:spcAft>
                      </a:pPr>
                      <a:r>
                        <a:rPr lang="uk-UA" sz="1200" dirty="0" smtClean="0">
                          <a:latin typeface="Times New Roman"/>
                          <a:ea typeface="Times New Roman"/>
                          <a:cs typeface="Times New Roman"/>
                        </a:rPr>
                        <a:t>7</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smtClean="0">
                          <a:solidFill>
                            <a:schemeClr val="bg1"/>
                          </a:solidFill>
                          <a:highlight>
                            <a:srgbClr val="FFFF00"/>
                          </a:highlight>
                          <a:latin typeface="Times New Roman" pitchFamily="18" charset="0"/>
                          <a:ea typeface="Times New Roman"/>
                          <a:cs typeface="Times New Roman" pitchFamily="18" charset="0"/>
                        </a:rPr>
                        <a:t>Наукова,64/3</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uk-UA" sz="1400" kern="1200" dirty="0" smtClean="0">
                          <a:solidFill>
                            <a:schemeClr val="bg1"/>
                          </a:solidFill>
                          <a:highlight>
                            <a:srgbClr val="FFFF00"/>
                          </a:highlight>
                          <a:latin typeface="Times New Roman" pitchFamily="18" charset="0"/>
                          <a:ea typeface="Times New Roman"/>
                          <a:cs typeface="Times New Roman" pitchFamily="18" charset="0"/>
                        </a:rPr>
                        <a:t>Ремонт ліфта</a:t>
                      </a:r>
                      <a:endParaRPr lang="uk-UA" sz="1400" kern="1200" dirty="0">
                        <a:solidFill>
                          <a:schemeClr val="bg1"/>
                        </a:solidFill>
                        <a:highlight>
                          <a:srgbClr val="FFFF00"/>
                        </a:highlight>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052">
                <a:tc>
                  <a:txBody>
                    <a:bodyPr/>
                    <a:lstStyle/>
                    <a:p>
                      <a:pPr>
                        <a:spcAft>
                          <a:spcPts val="0"/>
                        </a:spcAft>
                      </a:pPr>
                      <a:r>
                        <a:rPr lang="uk-UA" sz="1200" dirty="0" smtClean="0">
                          <a:latin typeface="Times New Roman"/>
                          <a:ea typeface="Times New Roman"/>
                          <a:cs typeface="Times New Roman"/>
                        </a:rPr>
                        <a:t>8</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smtClean="0">
                          <a:solidFill>
                            <a:schemeClr val="bg1"/>
                          </a:solidFill>
                          <a:highlight>
                            <a:srgbClr val="FFFF00"/>
                          </a:highlight>
                          <a:latin typeface="Times New Roman" pitchFamily="18" charset="0"/>
                          <a:ea typeface="Times New Roman"/>
                          <a:cs typeface="Times New Roman" pitchFamily="18" charset="0"/>
                        </a:rPr>
                        <a:t>Кульпарківська,</a:t>
                      </a:r>
                      <a:r>
                        <a:rPr lang="uk-UA" sz="1400" baseline="0" dirty="0" smtClean="0">
                          <a:solidFill>
                            <a:schemeClr val="bg1"/>
                          </a:solidFill>
                          <a:highlight>
                            <a:srgbClr val="FFFF00"/>
                          </a:highlight>
                          <a:latin typeface="Times New Roman" pitchFamily="18" charset="0"/>
                          <a:ea typeface="Times New Roman"/>
                          <a:cs typeface="Times New Roman" pitchFamily="18" charset="0"/>
                        </a:rPr>
                        <a:t> 125</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kern="1200" smtClean="0">
                          <a:solidFill>
                            <a:schemeClr val="bg1"/>
                          </a:solidFill>
                          <a:highlight>
                            <a:srgbClr val="FFFF00"/>
                          </a:highlight>
                          <a:latin typeface="Times New Roman" pitchFamily="18" charset="0"/>
                          <a:ea typeface="Times New Roman"/>
                          <a:cs typeface="Times New Roman" pitchFamily="18" charset="0"/>
                        </a:rPr>
                        <a:t>Ремонт ліфта</a:t>
                      </a:r>
                      <a:endParaRPr lang="uk-UA" sz="1400" kern="1200" dirty="0">
                        <a:solidFill>
                          <a:schemeClr val="bg1"/>
                        </a:solidFill>
                        <a:highlight>
                          <a:srgbClr val="FFFF00"/>
                        </a:highlight>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5847">
                <a:tc>
                  <a:txBody>
                    <a:bodyPr/>
                    <a:lstStyle/>
                    <a:p>
                      <a:pPr>
                        <a:spcAft>
                          <a:spcPts val="0"/>
                        </a:spcAft>
                      </a:pPr>
                      <a:r>
                        <a:rPr lang="uk-UA" sz="1200" dirty="0" smtClean="0">
                          <a:latin typeface="Times New Roman"/>
                          <a:ea typeface="Times New Roman"/>
                          <a:cs typeface="Times New Roman"/>
                        </a:rPr>
                        <a:t>9</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smtClean="0">
                          <a:solidFill>
                            <a:schemeClr val="bg1"/>
                          </a:solidFill>
                          <a:highlight>
                            <a:srgbClr val="FFFF00"/>
                          </a:highlight>
                          <a:latin typeface="Times New Roman" pitchFamily="18" charset="0"/>
                          <a:ea typeface="Times New Roman"/>
                          <a:cs typeface="Times New Roman" pitchFamily="18" charset="0"/>
                        </a:rPr>
                        <a:t>Кульпарківська,</a:t>
                      </a:r>
                      <a:r>
                        <a:rPr lang="uk-UA" sz="1400" baseline="0" dirty="0" smtClean="0">
                          <a:solidFill>
                            <a:schemeClr val="bg1"/>
                          </a:solidFill>
                          <a:highlight>
                            <a:srgbClr val="FFFF00"/>
                          </a:highlight>
                          <a:latin typeface="Times New Roman" pitchFamily="18" charset="0"/>
                          <a:ea typeface="Times New Roman"/>
                          <a:cs typeface="Times New Roman" pitchFamily="18" charset="0"/>
                        </a:rPr>
                        <a:t> 129</a:t>
                      </a: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kern="1200" dirty="0" smtClean="0">
                          <a:solidFill>
                            <a:schemeClr val="bg1"/>
                          </a:solidFill>
                          <a:highlight>
                            <a:srgbClr val="FFFF00"/>
                          </a:highlight>
                          <a:latin typeface="Times New Roman" pitchFamily="18" charset="0"/>
                          <a:ea typeface="Times New Roman"/>
                          <a:cs typeface="Times New Roman" pitchFamily="18" charset="0"/>
                        </a:rPr>
                        <a:t>Ремонт ліфта</a:t>
                      </a:r>
                      <a:endParaRPr lang="uk-UA" sz="1400" kern="1200" dirty="0">
                        <a:solidFill>
                          <a:schemeClr val="bg1"/>
                        </a:solidFill>
                        <a:highlight>
                          <a:srgbClr val="FFFF00"/>
                        </a:highlight>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dirty="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565">
                <a:tc>
                  <a:txBody>
                    <a:bodyPr/>
                    <a:lstStyle/>
                    <a:p>
                      <a:pPr>
                        <a:spcAft>
                          <a:spcPts val="0"/>
                        </a:spcAft>
                      </a:pPr>
                      <a:r>
                        <a:rPr lang="uk-UA" sz="1200" dirty="0" smtClean="0">
                          <a:latin typeface="Times New Roman"/>
                          <a:ea typeface="Times New Roman"/>
                          <a:cs typeface="Times New Roman"/>
                        </a:rPr>
                        <a:t>10</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uk-UA" sz="1400" dirty="0" smtClean="0">
                          <a:solidFill>
                            <a:schemeClr val="bg1"/>
                          </a:solidFill>
                          <a:highlight>
                            <a:srgbClr val="FFFF00"/>
                          </a:highlight>
                          <a:latin typeface="Times New Roman" pitchFamily="18" charset="0"/>
                          <a:ea typeface="Times New Roman"/>
                          <a:cs typeface="Times New Roman" pitchFamily="18" charset="0"/>
                        </a:rPr>
                        <a:t>Симоненка,</a:t>
                      </a:r>
                      <a:r>
                        <a:rPr lang="uk-UA" sz="1400" baseline="0" dirty="0" smtClean="0">
                          <a:solidFill>
                            <a:schemeClr val="bg1"/>
                          </a:solidFill>
                          <a:highlight>
                            <a:srgbClr val="FFFF00"/>
                          </a:highlight>
                          <a:latin typeface="Times New Roman" pitchFamily="18" charset="0"/>
                          <a:ea typeface="Times New Roman"/>
                          <a:cs typeface="Times New Roman" pitchFamily="18" charset="0"/>
                        </a:rPr>
                        <a:t> 22</a:t>
                      </a:r>
                      <a:endParaRPr lang="uk-UA" sz="1400" dirty="0" smtClean="0">
                        <a:solidFill>
                          <a:schemeClr val="bg1"/>
                        </a:solidFill>
                        <a:latin typeface="Times New Roman" pitchFamily="18" charset="0"/>
                        <a:ea typeface="Times New Roman"/>
                        <a:cs typeface="Times New Roman" pitchFamily="18" charset="0"/>
                      </a:endParaRPr>
                    </a:p>
                    <a:p>
                      <a:pPr algn="ctr">
                        <a:spcAft>
                          <a:spcPts val="0"/>
                        </a:spcAft>
                      </a:pP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kern="1200" dirty="0" smtClean="0">
                          <a:solidFill>
                            <a:schemeClr val="bg1"/>
                          </a:solidFill>
                          <a:highlight>
                            <a:srgbClr val="FFFF00"/>
                          </a:highlight>
                          <a:latin typeface="Times New Roman" pitchFamily="18" charset="0"/>
                          <a:ea typeface="Times New Roman"/>
                          <a:cs typeface="Times New Roman" pitchFamily="18" charset="0"/>
                        </a:rPr>
                        <a:t>Ремонт ліфта</a:t>
                      </a:r>
                      <a:endParaRPr lang="uk-UA" sz="1400" kern="1200" dirty="0">
                        <a:solidFill>
                          <a:schemeClr val="bg1"/>
                        </a:solidFill>
                        <a:highlight>
                          <a:srgbClr val="FFFF00"/>
                        </a:highlight>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5086">
                <a:tc>
                  <a:txBody>
                    <a:bodyPr/>
                    <a:lstStyle/>
                    <a:p>
                      <a:pPr>
                        <a:spcAft>
                          <a:spcPts val="0"/>
                        </a:spcAft>
                      </a:pPr>
                      <a:r>
                        <a:rPr lang="uk-UA" sz="1200" dirty="0" smtClean="0">
                          <a:latin typeface="Times New Roman"/>
                          <a:ea typeface="Times New Roman"/>
                          <a:cs typeface="Times New Roman"/>
                        </a:rPr>
                        <a:t>11</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5086">
                <a:tc>
                  <a:txBody>
                    <a:bodyPr/>
                    <a:lstStyle/>
                    <a:p>
                      <a:pPr>
                        <a:spcAft>
                          <a:spcPts val="0"/>
                        </a:spcAft>
                      </a:pPr>
                      <a:r>
                        <a:rPr lang="uk-UA" sz="1200" dirty="0" smtClean="0">
                          <a:latin typeface="Times New Roman"/>
                          <a:ea typeface="Times New Roman"/>
                          <a:cs typeface="Times New Roman"/>
                        </a:rPr>
                        <a:t>12</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565">
                <a:tc>
                  <a:txBody>
                    <a:bodyPr/>
                    <a:lstStyle/>
                    <a:p>
                      <a:pPr>
                        <a:spcAft>
                          <a:spcPts val="0"/>
                        </a:spcAft>
                      </a:pPr>
                      <a:r>
                        <a:rPr lang="uk-UA" sz="1200" dirty="0" smtClean="0">
                          <a:latin typeface="Times New Roman"/>
                          <a:ea typeface="Times New Roman"/>
                          <a:cs typeface="Times New Roman"/>
                        </a:rPr>
                        <a:t>13</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uk-UA" sz="1400" dirty="0">
                        <a:solidFill>
                          <a:schemeClr val="bg1"/>
                        </a:solidFill>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565">
                <a:tc>
                  <a:txBody>
                    <a:bodyPr/>
                    <a:lstStyle/>
                    <a:p>
                      <a:pPr>
                        <a:spcAft>
                          <a:spcPts val="0"/>
                        </a:spcAft>
                      </a:pPr>
                      <a:r>
                        <a:rPr lang="uk-UA" sz="1200" dirty="0" smtClean="0">
                          <a:latin typeface="Times New Roman"/>
                          <a:ea typeface="Times New Roman"/>
                          <a:cs typeface="Times New Roman"/>
                        </a:rPr>
                        <a:t>14</a:t>
                      </a:r>
                      <a:endParaRPr lang="uk-UA" sz="1200" dirty="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uk-UA" sz="1400" dirty="0">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uk-UA" sz="1400" dirty="0">
                        <a:latin typeface="Times New Roman" pitchFamily="18" charset="0"/>
                        <a:ea typeface="Times New Roman"/>
                        <a:cs typeface="Times New Roman" pitchFamily="18" charset="0"/>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052">
                <a:tc>
                  <a:txBody>
                    <a:bodyPr/>
                    <a:lstStyle/>
                    <a:p>
                      <a:pPr>
                        <a:spcAft>
                          <a:spcPts val="0"/>
                        </a:spcAft>
                      </a:pPr>
                      <a:endParaRPr lang="uk-UA" sz="100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000" b="1">
                          <a:latin typeface="Arial"/>
                          <a:ea typeface="Times New Roman"/>
                          <a:cs typeface="Times New Roman"/>
                        </a:rPr>
                        <a:t>Всього:</a:t>
                      </a:r>
                      <a:endParaRPr lang="uk-UA" sz="120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200">
                        <a:latin typeface="Times New Roman"/>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uk-UA" sz="1000" dirty="0">
                        <a:latin typeface="Arial"/>
                        <a:ea typeface="Times New Roman"/>
                        <a:cs typeface="Times New Roman"/>
                      </a:endParaRPr>
                    </a:p>
                  </a:txBody>
                  <a:tcPr marL="90252" marR="90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p:cNvSpPr>
          <p:nvPr>
            <p:ph type="title"/>
          </p:nvPr>
        </p:nvSpPr>
        <p:spPr/>
        <p:txBody>
          <a:bodyPr/>
          <a:lstStyle/>
          <a:p>
            <a:pPr algn="ctr"/>
            <a:r>
              <a:rPr lang="uk-UA" sz="2000" b="1" smtClean="0">
                <a:latin typeface="municipal_lviv_106"/>
              </a:rPr>
              <a:t>ПЛАН</a:t>
            </a:r>
            <a:br>
              <a:rPr lang="uk-UA" sz="2000" b="1" smtClean="0">
                <a:latin typeface="municipal_lviv_106"/>
              </a:rPr>
            </a:br>
            <a:r>
              <a:rPr lang="uk-UA" sz="2000" b="1" smtClean="0">
                <a:latin typeface="municipal_lviv_106"/>
              </a:rPr>
              <a:t>ремонту сходових кліток по ЛКП «Південне»  </a:t>
            </a:r>
            <a:br>
              <a:rPr lang="uk-UA" sz="2000" b="1" smtClean="0">
                <a:latin typeface="municipal_lviv_106"/>
              </a:rPr>
            </a:br>
            <a:r>
              <a:rPr lang="uk-UA" sz="2000" b="1" smtClean="0">
                <a:latin typeface="municipal_lviv_106"/>
              </a:rPr>
              <a:t>на 2016р. (39 шт)</a:t>
            </a:r>
            <a:endParaRPr lang="ru-RU" sz="2000" b="1" smtClean="0">
              <a:latin typeface="municipal_lviv_106"/>
            </a:endParaRPr>
          </a:p>
        </p:txBody>
      </p:sp>
      <p:graphicFrame>
        <p:nvGraphicFramePr>
          <p:cNvPr id="10" name="Содержимое 9"/>
          <p:cNvGraphicFramePr>
            <a:graphicFrameLocks noGrp="1"/>
          </p:cNvGraphicFramePr>
          <p:nvPr>
            <p:ph sz="half" idx="1"/>
          </p:nvPr>
        </p:nvGraphicFramePr>
        <p:xfrm>
          <a:off x="2554152" y="1600200"/>
          <a:ext cx="4409984" cy="4536440"/>
        </p:xfrm>
        <a:graphic>
          <a:graphicData uri="http://schemas.openxmlformats.org/drawingml/2006/table">
            <a:tbl>
              <a:tblPr firstRow="1" bandRow="1">
                <a:tableStyleId>{5C22544A-7EE6-4342-B048-85BDC9FD1C3A}</a:tableStyleId>
              </a:tblPr>
              <a:tblGrid>
                <a:gridCol w="2204992"/>
                <a:gridCol w="2204992"/>
              </a:tblGrid>
              <a:tr h="370840">
                <a:tc>
                  <a:txBody>
                    <a:bodyPr/>
                    <a:lstStyle/>
                    <a:p>
                      <a:pPr algn="ctr"/>
                      <a:r>
                        <a:rPr lang="uk-UA" dirty="0" smtClean="0"/>
                        <a:t>Адреса </a:t>
                      </a:r>
                      <a:endParaRPr lang="uk-UA" dirty="0"/>
                    </a:p>
                  </a:txBody>
                  <a:tcPr marL="121888" marR="121888"/>
                </a:tc>
                <a:tc>
                  <a:txBody>
                    <a:bodyPr/>
                    <a:lstStyle/>
                    <a:p>
                      <a:r>
                        <a:rPr lang="uk-UA" dirty="0" smtClean="0"/>
                        <a:t>№ підїзду</a:t>
                      </a:r>
                      <a:endParaRPr lang="uk-UA" dirty="0"/>
                    </a:p>
                  </a:txBody>
                  <a:tcPr marL="121888" marR="121888"/>
                </a:tc>
              </a:tr>
              <a:tr h="370840">
                <a:tc>
                  <a:txBody>
                    <a:bodyPr/>
                    <a:lstStyle/>
                    <a:p>
                      <a:pPr algn="ctr" fontAlgn="t"/>
                      <a:r>
                        <a:rPr lang="uk-UA" sz="1400" b="0" i="0" u="none" strike="noStrike" dirty="0">
                          <a:solidFill>
                            <a:srgbClr val="000000"/>
                          </a:solidFill>
                          <a:latin typeface="Times New Roman"/>
                        </a:rPr>
                        <a:t>В.Великого,69</a:t>
                      </a:r>
                    </a:p>
                  </a:txBody>
                  <a:tcPr marL="12697" marR="12697" marT="9525" marB="0"/>
                </a:tc>
                <a:tc>
                  <a:txBody>
                    <a:bodyPr/>
                    <a:lstStyle/>
                    <a:p>
                      <a:pPr algn="ctr" fontAlgn="t"/>
                      <a:r>
                        <a:rPr lang="uk-UA" sz="1400" b="0" i="0" u="none" strike="noStrike">
                          <a:solidFill>
                            <a:srgbClr val="000000"/>
                          </a:solidFill>
                          <a:latin typeface="Times New Roman"/>
                        </a:rPr>
                        <a:t>1</a:t>
                      </a:r>
                    </a:p>
                  </a:txBody>
                  <a:tcPr marL="12697" marR="12697" marT="9525" marB="0"/>
                </a:tc>
              </a:tr>
              <a:tr h="370840">
                <a:tc>
                  <a:txBody>
                    <a:bodyPr/>
                    <a:lstStyle/>
                    <a:p>
                      <a:pPr algn="ctr" fontAlgn="t"/>
                      <a:r>
                        <a:rPr lang="uk-UA" sz="1400" b="0" i="0" u="none" strike="noStrike" dirty="0">
                          <a:solidFill>
                            <a:srgbClr val="000000"/>
                          </a:solidFill>
                          <a:latin typeface="Times New Roman"/>
                        </a:rPr>
                        <a:t>В.Великого,69</a:t>
                      </a:r>
                    </a:p>
                  </a:txBody>
                  <a:tcPr marL="12697" marR="12697" marT="9525" marB="0"/>
                </a:tc>
                <a:tc>
                  <a:txBody>
                    <a:bodyPr/>
                    <a:lstStyle/>
                    <a:p>
                      <a:pPr algn="ctr" fontAlgn="t"/>
                      <a:r>
                        <a:rPr lang="uk-UA" sz="1400" b="0" i="0" u="none" strike="noStrike" dirty="0">
                          <a:solidFill>
                            <a:srgbClr val="000000"/>
                          </a:solidFill>
                          <a:latin typeface="Times New Roman"/>
                        </a:rPr>
                        <a:t>3</a:t>
                      </a:r>
                    </a:p>
                  </a:txBody>
                  <a:tcPr marL="12697" marR="12697" marT="9525" marB="0"/>
                </a:tc>
              </a:tr>
              <a:tr h="370840">
                <a:tc>
                  <a:txBody>
                    <a:bodyPr/>
                    <a:lstStyle/>
                    <a:p>
                      <a:pPr algn="ctr" fontAlgn="t"/>
                      <a:r>
                        <a:rPr lang="uk-UA" sz="1400" b="0" i="0" u="none" strike="noStrike" dirty="0">
                          <a:solidFill>
                            <a:srgbClr val="000000"/>
                          </a:solidFill>
                          <a:latin typeface="Times New Roman"/>
                        </a:rPr>
                        <a:t>В.Великого,65</a:t>
                      </a:r>
                    </a:p>
                  </a:txBody>
                  <a:tcPr marL="12697" marR="12697" marT="9525" marB="0"/>
                </a:tc>
                <a:tc>
                  <a:txBody>
                    <a:bodyPr/>
                    <a:lstStyle/>
                    <a:p>
                      <a:pPr algn="ctr" fontAlgn="t"/>
                      <a:r>
                        <a:rPr lang="uk-UA" sz="1400" b="0" i="0" u="none" strike="noStrike">
                          <a:solidFill>
                            <a:srgbClr val="000000"/>
                          </a:solidFill>
                          <a:latin typeface="Times New Roman"/>
                        </a:rPr>
                        <a:t>4</a:t>
                      </a:r>
                    </a:p>
                  </a:txBody>
                  <a:tcPr marL="12697" marR="12697" marT="9525" marB="0"/>
                </a:tc>
              </a:tr>
              <a:tr h="370840">
                <a:tc>
                  <a:txBody>
                    <a:bodyPr/>
                    <a:lstStyle/>
                    <a:p>
                      <a:pPr algn="ctr" fontAlgn="t"/>
                      <a:r>
                        <a:rPr lang="uk-UA" sz="1400" b="0" i="0" u="none" strike="noStrike">
                          <a:solidFill>
                            <a:srgbClr val="000000"/>
                          </a:solidFill>
                          <a:latin typeface="Times New Roman"/>
                        </a:rPr>
                        <a:t>В.Великого,65</a:t>
                      </a:r>
                    </a:p>
                  </a:txBody>
                  <a:tcPr marL="12697" marR="12697" marT="9525" marB="0"/>
                </a:tc>
                <a:tc>
                  <a:txBody>
                    <a:bodyPr/>
                    <a:lstStyle/>
                    <a:p>
                      <a:pPr algn="ctr" fontAlgn="t"/>
                      <a:r>
                        <a:rPr lang="uk-UA" sz="1400" b="0" i="0" u="none" strike="noStrike" dirty="0">
                          <a:solidFill>
                            <a:srgbClr val="000000"/>
                          </a:solidFill>
                          <a:latin typeface="Times New Roman"/>
                        </a:rPr>
                        <a:t>5</a:t>
                      </a:r>
                    </a:p>
                  </a:txBody>
                  <a:tcPr marL="12697" marR="12697" marT="9525" marB="0"/>
                </a:tc>
              </a:tr>
              <a:tr h="370840">
                <a:tc>
                  <a:txBody>
                    <a:bodyPr/>
                    <a:lstStyle/>
                    <a:p>
                      <a:pPr algn="ctr" fontAlgn="t"/>
                      <a:r>
                        <a:rPr lang="uk-UA" sz="1400" b="0" i="0" u="none" strike="noStrike">
                          <a:solidFill>
                            <a:srgbClr val="000000"/>
                          </a:solidFill>
                          <a:latin typeface="Times New Roman"/>
                        </a:rPr>
                        <a:t>В.Великого,65</a:t>
                      </a:r>
                    </a:p>
                  </a:txBody>
                  <a:tcPr marL="12697" marR="12697" marT="9525" marB="0"/>
                </a:tc>
                <a:tc>
                  <a:txBody>
                    <a:bodyPr/>
                    <a:lstStyle/>
                    <a:p>
                      <a:pPr algn="ctr" fontAlgn="t"/>
                      <a:r>
                        <a:rPr lang="uk-UA" sz="1400" b="0" i="0" u="none" strike="noStrike" dirty="0">
                          <a:solidFill>
                            <a:srgbClr val="000000"/>
                          </a:solidFill>
                          <a:latin typeface="Times New Roman"/>
                        </a:rPr>
                        <a:t>6</a:t>
                      </a:r>
                    </a:p>
                  </a:txBody>
                  <a:tcPr marL="12697" marR="12697" marT="9525" marB="0"/>
                </a:tc>
              </a:tr>
              <a:tr h="370840">
                <a:tc>
                  <a:txBody>
                    <a:bodyPr/>
                    <a:lstStyle/>
                    <a:p>
                      <a:pPr algn="ctr" fontAlgn="t"/>
                      <a:r>
                        <a:rPr lang="uk-UA" sz="1400" b="0" i="0" u="none" strike="noStrike">
                          <a:solidFill>
                            <a:srgbClr val="000000"/>
                          </a:solidFill>
                          <a:latin typeface="Times New Roman"/>
                        </a:rPr>
                        <a:t>Симоненка,11</a:t>
                      </a:r>
                    </a:p>
                  </a:txBody>
                  <a:tcPr marL="12697" marR="12697" marT="9525" marB="0"/>
                </a:tc>
                <a:tc>
                  <a:txBody>
                    <a:bodyPr/>
                    <a:lstStyle/>
                    <a:p>
                      <a:pPr algn="ctr" fontAlgn="t"/>
                      <a:r>
                        <a:rPr lang="uk-UA" sz="1400" b="0" i="0" u="none" strike="noStrike" dirty="0">
                          <a:solidFill>
                            <a:srgbClr val="000000"/>
                          </a:solidFill>
                          <a:latin typeface="Times New Roman"/>
                        </a:rPr>
                        <a:t>2</a:t>
                      </a:r>
                    </a:p>
                  </a:txBody>
                  <a:tcPr marL="12697" marR="12697" marT="9525" marB="0"/>
                </a:tc>
              </a:tr>
              <a:tr h="370840">
                <a:tc>
                  <a:txBody>
                    <a:bodyPr/>
                    <a:lstStyle/>
                    <a:p>
                      <a:pPr algn="ctr" fontAlgn="t"/>
                      <a:r>
                        <a:rPr lang="uk-UA" sz="1400" b="0" i="0" u="none" strike="noStrike">
                          <a:solidFill>
                            <a:srgbClr val="000000"/>
                          </a:solidFill>
                          <a:latin typeface="Times New Roman"/>
                        </a:rPr>
                        <a:t>Симоненка,11</a:t>
                      </a:r>
                    </a:p>
                  </a:txBody>
                  <a:tcPr marL="12697" marR="12697" marT="9525" marB="0"/>
                </a:tc>
                <a:tc>
                  <a:txBody>
                    <a:bodyPr/>
                    <a:lstStyle/>
                    <a:p>
                      <a:pPr algn="ctr" fontAlgn="t"/>
                      <a:r>
                        <a:rPr lang="uk-UA" sz="1400" b="0" i="0" u="none" strike="noStrike" dirty="0">
                          <a:solidFill>
                            <a:srgbClr val="000000"/>
                          </a:solidFill>
                          <a:latin typeface="Times New Roman"/>
                        </a:rPr>
                        <a:t>8</a:t>
                      </a:r>
                    </a:p>
                  </a:txBody>
                  <a:tcPr marL="12697" marR="12697" marT="9525" marB="0"/>
                </a:tc>
              </a:tr>
              <a:tr h="370840">
                <a:tc>
                  <a:txBody>
                    <a:bodyPr/>
                    <a:lstStyle/>
                    <a:p>
                      <a:pPr algn="ctr" fontAlgn="t"/>
                      <a:r>
                        <a:rPr lang="uk-UA" sz="1400" b="0" i="0" u="none" strike="noStrike">
                          <a:solidFill>
                            <a:srgbClr val="000000"/>
                          </a:solidFill>
                          <a:latin typeface="Times New Roman"/>
                        </a:rPr>
                        <a:t>В.Великого,117</a:t>
                      </a:r>
                    </a:p>
                  </a:txBody>
                  <a:tcPr marL="12697" marR="12697" marT="9525" marB="0"/>
                </a:tc>
                <a:tc>
                  <a:txBody>
                    <a:bodyPr/>
                    <a:lstStyle/>
                    <a:p>
                      <a:pPr algn="ctr" fontAlgn="t"/>
                      <a:r>
                        <a:rPr lang="uk-UA" sz="1400" b="0" i="0" u="none" strike="noStrike" dirty="0">
                          <a:solidFill>
                            <a:srgbClr val="000000"/>
                          </a:solidFill>
                          <a:latin typeface="Times New Roman"/>
                        </a:rPr>
                        <a:t>1</a:t>
                      </a:r>
                    </a:p>
                  </a:txBody>
                  <a:tcPr marL="12697" marR="12697" marT="9525" marB="0"/>
                </a:tc>
              </a:tr>
              <a:tr h="370840">
                <a:tc>
                  <a:txBody>
                    <a:bodyPr/>
                    <a:lstStyle/>
                    <a:p>
                      <a:pPr algn="ctr" fontAlgn="t"/>
                      <a:r>
                        <a:rPr lang="uk-UA" sz="1400" b="0" i="0" u="none" strike="noStrike">
                          <a:solidFill>
                            <a:srgbClr val="000000"/>
                          </a:solidFill>
                          <a:latin typeface="Times New Roman"/>
                        </a:rPr>
                        <a:t>Симоненка,18</a:t>
                      </a:r>
                    </a:p>
                  </a:txBody>
                  <a:tcPr marL="12697" marR="12697" marT="9525" marB="0"/>
                </a:tc>
                <a:tc>
                  <a:txBody>
                    <a:bodyPr/>
                    <a:lstStyle/>
                    <a:p>
                      <a:pPr algn="ctr" fontAlgn="t"/>
                      <a:r>
                        <a:rPr lang="uk-UA" sz="1400" b="0" i="0" u="none" strike="noStrike" dirty="0">
                          <a:solidFill>
                            <a:srgbClr val="000000"/>
                          </a:solidFill>
                          <a:latin typeface="Times New Roman"/>
                        </a:rPr>
                        <a:t>2</a:t>
                      </a:r>
                    </a:p>
                  </a:txBody>
                  <a:tcPr marL="12697" marR="12697" marT="9525" marB="0"/>
                </a:tc>
              </a:tr>
              <a:tr h="370840">
                <a:tc>
                  <a:txBody>
                    <a:bodyPr/>
                    <a:lstStyle/>
                    <a:p>
                      <a:pPr algn="ctr" fontAlgn="t"/>
                      <a:r>
                        <a:rPr lang="uk-UA" sz="1400" b="0" i="0" u="none" strike="noStrike">
                          <a:solidFill>
                            <a:srgbClr val="000000"/>
                          </a:solidFill>
                          <a:latin typeface="Times New Roman"/>
                        </a:rPr>
                        <a:t>Симоненка,22</a:t>
                      </a:r>
                    </a:p>
                  </a:txBody>
                  <a:tcPr marL="12697" marR="12697" marT="9525" marB="0"/>
                </a:tc>
                <a:tc>
                  <a:txBody>
                    <a:bodyPr/>
                    <a:lstStyle/>
                    <a:p>
                      <a:pPr algn="ctr" fontAlgn="t"/>
                      <a:r>
                        <a:rPr lang="uk-UA" sz="1400" b="0" i="0" u="none" strike="noStrike" dirty="0">
                          <a:solidFill>
                            <a:srgbClr val="000000"/>
                          </a:solidFill>
                          <a:latin typeface="Times New Roman"/>
                        </a:rPr>
                        <a:t>1</a:t>
                      </a:r>
                    </a:p>
                  </a:txBody>
                  <a:tcPr marL="12697" marR="12697" marT="9525" marB="0"/>
                </a:tc>
              </a:tr>
              <a:tr h="370840">
                <a:tc>
                  <a:txBody>
                    <a:bodyPr/>
                    <a:lstStyle/>
                    <a:p>
                      <a:pPr algn="ctr" fontAlgn="t"/>
                      <a:r>
                        <a:rPr lang="uk-UA" sz="1400" b="0" i="0" u="none" strike="noStrike">
                          <a:solidFill>
                            <a:srgbClr val="000000"/>
                          </a:solidFill>
                          <a:latin typeface="Times New Roman"/>
                        </a:rPr>
                        <a:t>Симоненка,22</a:t>
                      </a:r>
                    </a:p>
                  </a:txBody>
                  <a:tcPr marL="12697" marR="12697" marT="9525" marB="0"/>
                </a:tc>
                <a:tc>
                  <a:txBody>
                    <a:bodyPr/>
                    <a:lstStyle/>
                    <a:p>
                      <a:pPr algn="ctr" fontAlgn="t"/>
                      <a:r>
                        <a:rPr lang="uk-UA" sz="1400" b="0" i="0" u="none" strike="noStrike" dirty="0">
                          <a:solidFill>
                            <a:srgbClr val="000000"/>
                          </a:solidFill>
                          <a:latin typeface="Times New Roman"/>
                        </a:rPr>
                        <a:t>2</a:t>
                      </a:r>
                    </a:p>
                  </a:txBody>
                  <a:tcPr marL="12697" marR="12697" marT="9525" marB="0"/>
                </a:tc>
              </a:tr>
            </a:tbl>
          </a:graphicData>
        </a:graphic>
      </p:graphicFrame>
      <p:graphicFrame>
        <p:nvGraphicFramePr>
          <p:cNvPr id="11" name="Содержимое 10"/>
          <p:cNvGraphicFramePr>
            <a:graphicFrameLocks noGrp="1"/>
          </p:cNvGraphicFramePr>
          <p:nvPr>
            <p:ph sz="half" idx="2"/>
          </p:nvPr>
        </p:nvGraphicFramePr>
        <p:xfrm>
          <a:off x="7167284" y="1600200"/>
          <a:ext cx="4412102" cy="4536440"/>
        </p:xfrm>
        <a:graphic>
          <a:graphicData uri="http://schemas.openxmlformats.org/drawingml/2006/table">
            <a:tbl>
              <a:tblPr firstRow="1" bandRow="1">
                <a:tableStyleId>{5C22544A-7EE6-4342-B048-85BDC9FD1C3A}</a:tableStyleId>
              </a:tblPr>
              <a:tblGrid>
                <a:gridCol w="2206051"/>
                <a:gridCol w="2206051"/>
              </a:tblGrid>
              <a:tr h="370840">
                <a:tc>
                  <a:txBody>
                    <a:bodyPr/>
                    <a:lstStyle/>
                    <a:p>
                      <a:pPr algn="ctr"/>
                      <a:r>
                        <a:rPr lang="uk-UA" dirty="0" smtClean="0"/>
                        <a:t>Адреса </a:t>
                      </a:r>
                      <a:endParaRPr lang="uk-UA" dirty="0"/>
                    </a:p>
                  </a:txBody>
                  <a:tcPr marL="121888" marR="121888"/>
                </a:tc>
                <a:tc>
                  <a:txBody>
                    <a:bodyPr/>
                    <a:lstStyle/>
                    <a:p>
                      <a:r>
                        <a:rPr lang="uk-UA" dirty="0" smtClean="0"/>
                        <a:t>№ підїзду</a:t>
                      </a:r>
                      <a:r>
                        <a:rPr lang="uk-UA" baseline="0" dirty="0" smtClean="0"/>
                        <a:t> </a:t>
                      </a:r>
                      <a:endParaRPr lang="uk-UA" dirty="0"/>
                    </a:p>
                  </a:txBody>
                  <a:tcPr marL="121888" marR="121888"/>
                </a:tc>
              </a:tr>
              <a:tr h="370840">
                <a:tc>
                  <a:txBody>
                    <a:bodyPr/>
                    <a:lstStyle/>
                    <a:p>
                      <a:pPr algn="ctr" fontAlgn="t"/>
                      <a:r>
                        <a:rPr lang="uk-UA" sz="1400" b="0" i="0" u="none" strike="noStrike" dirty="0">
                          <a:solidFill>
                            <a:srgbClr val="000000"/>
                          </a:solidFill>
                          <a:latin typeface="Times New Roman"/>
                        </a:rPr>
                        <a:t>В.Великого, 75</a:t>
                      </a:r>
                    </a:p>
                  </a:txBody>
                  <a:tcPr marL="12697" marR="12697" marT="9525" marB="0"/>
                </a:tc>
                <a:tc>
                  <a:txBody>
                    <a:bodyPr/>
                    <a:lstStyle/>
                    <a:p>
                      <a:pPr algn="ctr" fontAlgn="t"/>
                      <a:r>
                        <a:rPr lang="uk-UA" sz="1400" b="0" i="0" u="none" strike="noStrike">
                          <a:solidFill>
                            <a:srgbClr val="000000"/>
                          </a:solidFill>
                          <a:latin typeface="Times New Roman"/>
                        </a:rPr>
                        <a:t>5</a:t>
                      </a:r>
                    </a:p>
                  </a:txBody>
                  <a:tcPr marL="12697" marR="12697" marT="9525" marB="0"/>
                </a:tc>
              </a:tr>
              <a:tr h="370840">
                <a:tc>
                  <a:txBody>
                    <a:bodyPr/>
                    <a:lstStyle/>
                    <a:p>
                      <a:pPr algn="ctr" fontAlgn="t"/>
                      <a:r>
                        <a:rPr lang="uk-UA" sz="1400" b="0" i="0" u="none" strike="noStrike" dirty="0">
                          <a:solidFill>
                            <a:srgbClr val="000000"/>
                          </a:solidFill>
                          <a:latin typeface="Times New Roman"/>
                        </a:rPr>
                        <a:t>Наукова, 58</a:t>
                      </a:r>
                    </a:p>
                  </a:txBody>
                  <a:tcPr marL="12697" marR="12697" marT="9525" marB="0"/>
                </a:tc>
                <a:tc>
                  <a:txBody>
                    <a:bodyPr/>
                    <a:lstStyle/>
                    <a:p>
                      <a:pPr algn="ctr" fontAlgn="t"/>
                      <a:r>
                        <a:rPr lang="uk-UA" sz="1400" b="0" i="0" u="none" strike="noStrike">
                          <a:solidFill>
                            <a:srgbClr val="000000"/>
                          </a:solidFill>
                          <a:latin typeface="Times New Roman"/>
                        </a:rPr>
                        <a:t>1</a:t>
                      </a:r>
                    </a:p>
                  </a:txBody>
                  <a:tcPr marL="12697" marR="12697" marT="9525" marB="0"/>
                </a:tc>
              </a:tr>
              <a:tr h="370840">
                <a:tc>
                  <a:txBody>
                    <a:bodyPr/>
                    <a:lstStyle/>
                    <a:p>
                      <a:pPr algn="ctr" fontAlgn="t"/>
                      <a:r>
                        <a:rPr lang="uk-UA" sz="1400" b="0" i="0" u="none" strike="noStrike" dirty="0">
                          <a:solidFill>
                            <a:srgbClr val="000000"/>
                          </a:solidFill>
                          <a:latin typeface="Times New Roman"/>
                        </a:rPr>
                        <a:t>Наукова, 58</a:t>
                      </a:r>
                    </a:p>
                  </a:txBody>
                  <a:tcPr marL="12697" marR="12697" marT="9525" marB="0"/>
                </a:tc>
                <a:tc>
                  <a:txBody>
                    <a:bodyPr/>
                    <a:lstStyle/>
                    <a:p>
                      <a:pPr algn="ctr" fontAlgn="t"/>
                      <a:r>
                        <a:rPr lang="uk-UA" sz="1400" b="0" i="0" u="none" strike="noStrike">
                          <a:solidFill>
                            <a:srgbClr val="000000"/>
                          </a:solidFill>
                          <a:latin typeface="Times New Roman"/>
                        </a:rPr>
                        <a:t>3</a:t>
                      </a:r>
                    </a:p>
                  </a:txBody>
                  <a:tcPr marL="12697" marR="12697" marT="9525" marB="0"/>
                </a:tc>
              </a:tr>
              <a:tr h="370840">
                <a:tc>
                  <a:txBody>
                    <a:bodyPr/>
                    <a:lstStyle/>
                    <a:p>
                      <a:pPr algn="ctr" fontAlgn="t"/>
                      <a:r>
                        <a:rPr lang="uk-UA" sz="1400" b="0" i="0" u="none" strike="noStrike" dirty="0">
                          <a:solidFill>
                            <a:srgbClr val="000000"/>
                          </a:solidFill>
                          <a:latin typeface="Times New Roman"/>
                        </a:rPr>
                        <a:t>Наукова, 58</a:t>
                      </a:r>
                    </a:p>
                  </a:txBody>
                  <a:tcPr marL="12697" marR="12697" marT="9525" marB="0"/>
                </a:tc>
                <a:tc>
                  <a:txBody>
                    <a:bodyPr/>
                    <a:lstStyle/>
                    <a:p>
                      <a:pPr algn="ctr" fontAlgn="t"/>
                      <a:r>
                        <a:rPr lang="uk-UA" sz="1400" b="0" i="0" u="none" strike="noStrike">
                          <a:solidFill>
                            <a:srgbClr val="000000"/>
                          </a:solidFill>
                          <a:latin typeface="Times New Roman"/>
                        </a:rPr>
                        <a:t>8</a:t>
                      </a:r>
                    </a:p>
                  </a:txBody>
                  <a:tcPr marL="12697" marR="12697" marT="9525" marB="0"/>
                </a:tc>
              </a:tr>
              <a:tr h="370840">
                <a:tc>
                  <a:txBody>
                    <a:bodyPr/>
                    <a:lstStyle/>
                    <a:p>
                      <a:pPr algn="ctr" fontAlgn="t"/>
                      <a:r>
                        <a:rPr lang="uk-UA" sz="1400" b="0" i="0" u="none" strike="noStrike" dirty="0">
                          <a:solidFill>
                            <a:srgbClr val="000000"/>
                          </a:solidFill>
                          <a:latin typeface="Times New Roman"/>
                        </a:rPr>
                        <a:t>Наукова, 104</a:t>
                      </a:r>
                    </a:p>
                  </a:txBody>
                  <a:tcPr marL="12697" marR="12697" marT="9525" marB="0"/>
                </a:tc>
                <a:tc>
                  <a:txBody>
                    <a:bodyPr/>
                    <a:lstStyle/>
                    <a:p>
                      <a:pPr algn="ctr" fontAlgn="t"/>
                      <a:r>
                        <a:rPr lang="uk-UA" sz="1400" b="0" i="0" u="none" strike="noStrike">
                          <a:solidFill>
                            <a:srgbClr val="000000"/>
                          </a:solidFill>
                          <a:latin typeface="Times New Roman"/>
                        </a:rPr>
                        <a:t>5</a:t>
                      </a:r>
                    </a:p>
                  </a:txBody>
                  <a:tcPr marL="12697" marR="12697" marT="9525" marB="0"/>
                </a:tc>
              </a:tr>
              <a:tr h="370840">
                <a:tc>
                  <a:txBody>
                    <a:bodyPr/>
                    <a:lstStyle/>
                    <a:p>
                      <a:pPr algn="ctr" fontAlgn="t"/>
                      <a:r>
                        <a:rPr lang="uk-UA" sz="1400" b="0" i="0" u="none" strike="noStrike">
                          <a:solidFill>
                            <a:srgbClr val="000000"/>
                          </a:solidFill>
                          <a:latin typeface="Times New Roman"/>
                        </a:rPr>
                        <a:t>Наукова, 106</a:t>
                      </a:r>
                    </a:p>
                  </a:txBody>
                  <a:tcPr marL="12697" marR="12697" marT="9525" marB="0"/>
                </a:tc>
                <a:tc>
                  <a:txBody>
                    <a:bodyPr/>
                    <a:lstStyle/>
                    <a:p>
                      <a:pPr algn="ctr" fontAlgn="t"/>
                      <a:r>
                        <a:rPr lang="uk-UA" sz="1400" b="0" i="0" u="none" strike="noStrike" dirty="0">
                          <a:solidFill>
                            <a:srgbClr val="000000"/>
                          </a:solidFill>
                          <a:latin typeface="Times New Roman"/>
                        </a:rPr>
                        <a:t>5</a:t>
                      </a:r>
                    </a:p>
                  </a:txBody>
                  <a:tcPr marL="12697" marR="12697" marT="9525" marB="0"/>
                </a:tc>
              </a:tr>
              <a:tr h="370840">
                <a:tc>
                  <a:txBody>
                    <a:bodyPr/>
                    <a:lstStyle/>
                    <a:p>
                      <a:pPr algn="ctr" fontAlgn="t"/>
                      <a:r>
                        <a:rPr lang="uk-UA" sz="1400" b="0" i="0" u="none" strike="noStrike">
                          <a:solidFill>
                            <a:srgbClr val="000000"/>
                          </a:solidFill>
                          <a:latin typeface="Times New Roman"/>
                        </a:rPr>
                        <a:t>Наукова, 54</a:t>
                      </a:r>
                    </a:p>
                  </a:txBody>
                  <a:tcPr marL="12697" marR="12697" marT="9525" marB="0"/>
                </a:tc>
                <a:tc>
                  <a:txBody>
                    <a:bodyPr/>
                    <a:lstStyle/>
                    <a:p>
                      <a:pPr algn="ctr" fontAlgn="t"/>
                      <a:r>
                        <a:rPr lang="uk-UA" sz="1400" b="0" i="0" u="none" strike="noStrike" dirty="0">
                          <a:solidFill>
                            <a:srgbClr val="000000"/>
                          </a:solidFill>
                          <a:latin typeface="Times New Roman"/>
                        </a:rPr>
                        <a:t>3</a:t>
                      </a:r>
                    </a:p>
                  </a:txBody>
                  <a:tcPr marL="12697" marR="12697" marT="9525" marB="0"/>
                </a:tc>
              </a:tr>
              <a:tr h="370840">
                <a:tc>
                  <a:txBody>
                    <a:bodyPr/>
                    <a:lstStyle/>
                    <a:p>
                      <a:pPr algn="ctr" fontAlgn="t"/>
                      <a:r>
                        <a:rPr lang="uk-UA" sz="1400" b="0" i="0" u="none" strike="noStrike">
                          <a:solidFill>
                            <a:srgbClr val="000000"/>
                          </a:solidFill>
                          <a:latin typeface="Times New Roman"/>
                        </a:rPr>
                        <a:t>Наукова, 56</a:t>
                      </a:r>
                    </a:p>
                  </a:txBody>
                  <a:tcPr marL="12697" marR="12697" marT="9525" marB="0"/>
                </a:tc>
                <a:tc>
                  <a:txBody>
                    <a:bodyPr/>
                    <a:lstStyle/>
                    <a:p>
                      <a:pPr algn="ctr" fontAlgn="t"/>
                      <a:r>
                        <a:rPr lang="uk-UA" sz="1400" b="0" i="0" u="none" strike="noStrike" dirty="0">
                          <a:solidFill>
                            <a:srgbClr val="000000"/>
                          </a:solidFill>
                          <a:latin typeface="Times New Roman"/>
                        </a:rPr>
                        <a:t>5</a:t>
                      </a:r>
                    </a:p>
                  </a:txBody>
                  <a:tcPr marL="12697" marR="12697" marT="9525" marB="0"/>
                </a:tc>
              </a:tr>
              <a:tr h="370840">
                <a:tc>
                  <a:txBody>
                    <a:bodyPr/>
                    <a:lstStyle/>
                    <a:p>
                      <a:pPr algn="ctr" fontAlgn="t"/>
                      <a:r>
                        <a:rPr lang="uk-UA" sz="1400" b="0" i="0" u="none" strike="noStrike">
                          <a:solidFill>
                            <a:srgbClr val="000000"/>
                          </a:solidFill>
                          <a:latin typeface="Times New Roman"/>
                        </a:rPr>
                        <a:t>В.Великого, 83</a:t>
                      </a:r>
                    </a:p>
                  </a:txBody>
                  <a:tcPr marL="12697" marR="12697" marT="9525" marB="0"/>
                </a:tc>
                <a:tc>
                  <a:txBody>
                    <a:bodyPr/>
                    <a:lstStyle/>
                    <a:p>
                      <a:pPr algn="ctr" fontAlgn="t"/>
                      <a:r>
                        <a:rPr lang="uk-UA" sz="1400" b="0" i="0" u="none" strike="noStrike" dirty="0">
                          <a:solidFill>
                            <a:srgbClr val="000000"/>
                          </a:solidFill>
                          <a:latin typeface="Times New Roman"/>
                        </a:rPr>
                        <a:t>5</a:t>
                      </a:r>
                    </a:p>
                  </a:txBody>
                  <a:tcPr marL="12697" marR="12697" marT="9525" marB="0"/>
                </a:tc>
              </a:tr>
              <a:tr h="370840">
                <a:tc>
                  <a:txBody>
                    <a:bodyPr/>
                    <a:lstStyle/>
                    <a:p>
                      <a:pPr algn="ctr" fontAlgn="t"/>
                      <a:r>
                        <a:rPr lang="uk-UA" sz="1400" b="0" i="0" u="none" strike="noStrike">
                          <a:solidFill>
                            <a:srgbClr val="000000"/>
                          </a:solidFill>
                          <a:latin typeface="Times New Roman"/>
                        </a:rPr>
                        <a:t>В.Великого, 83</a:t>
                      </a:r>
                    </a:p>
                  </a:txBody>
                  <a:tcPr marL="12697" marR="12697" marT="9525" marB="0"/>
                </a:tc>
                <a:tc>
                  <a:txBody>
                    <a:bodyPr/>
                    <a:lstStyle/>
                    <a:p>
                      <a:pPr algn="ctr" fontAlgn="t"/>
                      <a:r>
                        <a:rPr lang="uk-UA" sz="1400" b="0" i="0" u="none" strike="noStrike" dirty="0">
                          <a:solidFill>
                            <a:srgbClr val="000000"/>
                          </a:solidFill>
                          <a:latin typeface="Times New Roman"/>
                        </a:rPr>
                        <a:t>6</a:t>
                      </a:r>
                    </a:p>
                  </a:txBody>
                  <a:tcPr marL="12697" marR="12697" marT="9525" marB="0"/>
                </a:tc>
              </a:tr>
              <a:tr h="370840">
                <a:tc>
                  <a:txBody>
                    <a:bodyPr/>
                    <a:lstStyle/>
                    <a:p>
                      <a:pPr algn="ctr" fontAlgn="t"/>
                      <a:r>
                        <a:rPr lang="uk-UA" sz="1400" b="0" i="0" u="none" strike="noStrike" dirty="0">
                          <a:solidFill>
                            <a:srgbClr val="000000"/>
                          </a:solidFill>
                          <a:latin typeface="Times New Roman"/>
                        </a:rPr>
                        <a:t>В.Великого, 83</a:t>
                      </a:r>
                    </a:p>
                  </a:txBody>
                  <a:tcPr marL="12697" marR="12697" marT="9525" marB="0"/>
                </a:tc>
                <a:tc>
                  <a:txBody>
                    <a:bodyPr/>
                    <a:lstStyle/>
                    <a:p>
                      <a:pPr algn="ctr" fontAlgn="t"/>
                      <a:r>
                        <a:rPr lang="uk-UA" sz="1400" b="0" i="0" u="none" strike="noStrike" dirty="0">
                          <a:solidFill>
                            <a:srgbClr val="000000"/>
                          </a:solidFill>
                          <a:latin typeface="Times New Roman"/>
                        </a:rPr>
                        <a:t>7</a:t>
                      </a:r>
                    </a:p>
                  </a:txBody>
                  <a:tcPr marL="12697" marR="12697" marT="9525" marB="0"/>
                </a:tc>
              </a:tr>
            </a:tbl>
          </a:graphicData>
        </a:graphic>
      </p:graphicFrame>
    </p:spTree>
  </p:cSld>
  <p:clrMapOvr>
    <a:masterClrMapping/>
  </p:clrMapOvr>
  <p:transition spd="slow">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p:cNvSpPr>
          <p:nvPr>
            <p:ph type="title"/>
          </p:nvPr>
        </p:nvSpPr>
        <p:spPr/>
        <p:txBody>
          <a:bodyPr/>
          <a:lstStyle/>
          <a:p>
            <a:pPr algn="ctr"/>
            <a:r>
              <a:rPr lang="uk-UA" sz="2000" b="1" dirty="0" smtClean="0">
                <a:latin typeface="municipal_lviv_106"/>
              </a:rPr>
              <a:t>ПЛАН</a:t>
            </a:r>
            <a:br>
              <a:rPr lang="uk-UA" sz="2000" b="1" dirty="0" smtClean="0">
                <a:latin typeface="municipal_lviv_106"/>
              </a:rPr>
            </a:br>
            <a:r>
              <a:rPr lang="uk-UA" sz="2000" b="1" dirty="0" smtClean="0">
                <a:latin typeface="municipal_lviv_106"/>
              </a:rPr>
              <a:t>ремонту сходових кліток по ЛКП «Південне»  </a:t>
            </a:r>
            <a:br>
              <a:rPr lang="uk-UA" sz="2000" b="1" dirty="0" smtClean="0">
                <a:latin typeface="municipal_lviv_106"/>
              </a:rPr>
            </a:br>
            <a:r>
              <a:rPr lang="uk-UA" sz="2000" b="1" dirty="0" smtClean="0">
                <a:latin typeface="municipal_lviv_106"/>
              </a:rPr>
              <a:t>на </a:t>
            </a:r>
            <a:r>
              <a:rPr lang="uk-UA" sz="2000" b="1" dirty="0" smtClean="0">
                <a:latin typeface="municipal_lviv_106"/>
              </a:rPr>
              <a:t>2018р</a:t>
            </a:r>
            <a:r>
              <a:rPr lang="uk-UA" sz="2000" b="1" dirty="0" smtClean="0">
                <a:latin typeface="municipal_lviv_106"/>
              </a:rPr>
              <a:t>. </a:t>
            </a:r>
            <a:endParaRPr lang="ru-RU" sz="2000" b="1" dirty="0" smtClean="0">
              <a:latin typeface="municipal_lviv_106"/>
            </a:endParaRPr>
          </a:p>
        </p:txBody>
      </p:sp>
      <p:graphicFrame>
        <p:nvGraphicFramePr>
          <p:cNvPr id="10" name="Содержимое 9"/>
          <p:cNvGraphicFramePr>
            <a:graphicFrameLocks noGrp="1"/>
          </p:cNvGraphicFramePr>
          <p:nvPr>
            <p:ph sz="half" idx="1"/>
          </p:nvPr>
        </p:nvGraphicFramePr>
        <p:xfrm>
          <a:off x="2554152" y="1600200"/>
          <a:ext cx="7667646" cy="23449280"/>
        </p:xfrm>
        <a:graphic>
          <a:graphicData uri="http://schemas.openxmlformats.org/drawingml/2006/table">
            <a:tbl>
              <a:tblPr firstRow="1" bandRow="1">
                <a:tableStyleId>{5C22544A-7EE6-4342-B048-85BDC9FD1C3A}</a:tableStyleId>
              </a:tblPr>
              <a:tblGrid>
                <a:gridCol w="3833823"/>
                <a:gridCol w="3833823"/>
              </a:tblGrid>
              <a:tr h="370840">
                <a:tc>
                  <a:txBody>
                    <a:bodyPr/>
                    <a:lstStyle/>
                    <a:p>
                      <a:pPr algn="ctr"/>
                      <a:r>
                        <a:rPr lang="uk-UA" dirty="0" smtClean="0"/>
                        <a:t>Адреса </a:t>
                      </a:r>
                      <a:endParaRPr lang="uk-UA" dirty="0"/>
                    </a:p>
                  </a:txBody>
                  <a:tcPr marL="121888" marR="121888"/>
                </a:tc>
                <a:tc>
                  <a:txBody>
                    <a:bodyPr/>
                    <a:lstStyle/>
                    <a:p>
                      <a:pPr algn="ctr"/>
                      <a:r>
                        <a:rPr lang="uk-UA" dirty="0" smtClean="0"/>
                        <a:t>№ підїзду</a:t>
                      </a:r>
                      <a:endParaRPr lang="uk-UA" dirty="0"/>
                    </a:p>
                  </a:txBody>
                  <a:tcPr marL="121888" marR="121888"/>
                </a:tc>
              </a:tr>
              <a:tr h="370840">
                <a:tc>
                  <a:txBody>
                    <a:bodyPr/>
                    <a:lstStyle/>
                    <a:p>
                      <a:pPr algn="l" fontAlgn="b"/>
                      <a:r>
                        <a:rPr lang="uk-UA" sz="1200" b="0" i="0" u="none" strike="noStrike" dirty="0">
                          <a:solidFill>
                            <a:srgbClr val="000000"/>
                          </a:solidFill>
                          <a:latin typeface="Times New Roman"/>
                        </a:rPr>
                        <a:t>В.Великого , 63/2</a:t>
                      </a:r>
                    </a:p>
                  </a:txBody>
                  <a:tcPr marL="9525" marR="9525" marT="9525" marB="0" anchor="b"/>
                </a:tc>
                <a:tc>
                  <a:txBody>
                    <a:bodyPr/>
                    <a:lstStyle/>
                    <a:p>
                      <a:pPr algn="ctr" fontAlgn="t"/>
                      <a:r>
                        <a:rPr lang="uk-UA" sz="1400" b="0" i="0" u="none" strike="noStrike">
                          <a:solidFill>
                            <a:srgbClr val="000000"/>
                          </a:solidFill>
                          <a:latin typeface="Times New Roman"/>
                        </a:rPr>
                        <a:t>1</a:t>
                      </a:r>
                    </a:p>
                  </a:txBody>
                  <a:tcPr marL="12697" marR="12697" marT="9525" marB="0"/>
                </a:tc>
              </a:tr>
              <a:tr h="370840">
                <a:tc>
                  <a:txBody>
                    <a:bodyPr/>
                    <a:lstStyle/>
                    <a:p>
                      <a:pPr algn="l" fontAlgn="b"/>
                      <a:r>
                        <a:rPr lang="uk-UA" sz="1200" b="0" i="0" u="none" strike="noStrike">
                          <a:solidFill>
                            <a:srgbClr val="000000"/>
                          </a:solidFill>
                          <a:latin typeface="Times New Roman"/>
                        </a:rPr>
                        <a:t>В.Великого , 63/5</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63/7</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65/3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69/4</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69/5</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71/1</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71/6</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73/4</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73/6</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75/3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79/1</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79/3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79/8</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85/3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85/5</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85а/3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85а/4</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89/4</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91/2</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91/3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93а/3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93а/4</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93а/6</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101/1</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В.Великого , 111/1</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116/4</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Кульпарківська, 123/3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Кульпарківська, 129/1</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Кульпарківська, 129/2</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Кульпарківська, 133/3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Кульпарківська, 133а/1</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Кульпарківська, 133а/2</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Кульпарківська, 135/4</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52/2</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56/1</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56/2</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64/2</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66/6</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66/7</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58/6</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74/3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76/3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76/5</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94/5</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94/6</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100/1</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102/3</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102/6</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106/1</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106/2</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Наукова, 110/7</a:t>
                      </a:r>
                    </a:p>
                  </a:txBody>
                  <a:tcPr marL="9525" marR="9525" marT="9525" marB="0" anchor="b"/>
                </a:tc>
                <a:tc>
                  <a:txBody>
                    <a:bodyPr/>
                    <a:lstStyle/>
                    <a:p>
                      <a:pPr algn="ctr" fontAlgn="t"/>
                      <a:endParaRPr lang="uk-UA" sz="1400" b="0" i="0" u="none" strike="noStrike">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Симоненка, 1/1</a:t>
                      </a:r>
                    </a:p>
                  </a:txBody>
                  <a:tcPr marL="9525" marR="9525" marT="9525" marB="0" anchor="b"/>
                </a:tc>
                <a:tc>
                  <a:txBody>
                    <a:bodyPr/>
                    <a:lstStyle/>
                    <a:p>
                      <a:pPr algn="ctr" fontAlgn="t"/>
                      <a:endParaRPr lang="uk-UA" sz="1400" b="0" i="0" u="none" strike="noStrike" dirty="0">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Симоненка, 1/2</a:t>
                      </a:r>
                    </a:p>
                  </a:txBody>
                  <a:tcPr marL="9525" marR="9525" marT="9525" marB="0" anchor="b"/>
                </a:tc>
                <a:tc>
                  <a:txBody>
                    <a:bodyPr/>
                    <a:lstStyle/>
                    <a:p>
                      <a:pPr algn="ctr" fontAlgn="t"/>
                      <a:endParaRPr lang="uk-UA" sz="1400" b="0" i="0" u="none" strike="noStrike" dirty="0">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Симоненка, 9/5</a:t>
                      </a:r>
                    </a:p>
                  </a:txBody>
                  <a:tcPr marL="9525" marR="9525" marT="9525" marB="0" anchor="b"/>
                </a:tc>
                <a:tc>
                  <a:txBody>
                    <a:bodyPr/>
                    <a:lstStyle/>
                    <a:p>
                      <a:pPr algn="ctr" fontAlgn="t"/>
                      <a:endParaRPr lang="uk-UA" sz="1400" b="0" i="0" u="none" strike="noStrike" dirty="0">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Симоненка, 9/6</a:t>
                      </a:r>
                    </a:p>
                  </a:txBody>
                  <a:tcPr marL="9525" marR="9525" marT="9525" marB="0" anchor="b"/>
                </a:tc>
                <a:tc>
                  <a:txBody>
                    <a:bodyPr/>
                    <a:lstStyle/>
                    <a:p>
                      <a:pPr algn="ctr" fontAlgn="t"/>
                      <a:endParaRPr lang="uk-UA" sz="1400" b="0" i="0" u="none" strike="noStrike" dirty="0">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Симоненка, 11/2</a:t>
                      </a:r>
                    </a:p>
                  </a:txBody>
                  <a:tcPr marL="9525" marR="9525" marT="9525" marB="0" anchor="b"/>
                </a:tc>
                <a:tc>
                  <a:txBody>
                    <a:bodyPr/>
                    <a:lstStyle/>
                    <a:p>
                      <a:pPr algn="ctr" fontAlgn="t"/>
                      <a:endParaRPr lang="uk-UA" sz="1400" b="0" i="0" u="none" strike="noStrike" dirty="0">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Симоненка, 11/5</a:t>
                      </a:r>
                    </a:p>
                  </a:txBody>
                  <a:tcPr marL="9525" marR="9525" marT="9525" marB="0" anchor="b"/>
                </a:tc>
                <a:tc>
                  <a:txBody>
                    <a:bodyPr/>
                    <a:lstStyle/>
                    <a:p>
                      <a:pPr algn="ctr" fontAlgn="t"/>
                      <a:endParaRPr lang="uk-UA" sz="1400" b="0" i="0" u="none" strike="noStrike" dirty="0">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Симоненка, 12/3</a:t>
                      </a:r>
                    </a:p>
                  </a:txBody>
                  <a:tcPr marL="9525" marR="9525" marT="9525" marB="0" anchor="b"/>
                </a:tc>
                <a:tc>
                  <a:txBody>
                    <a:bodyPr/>
                    <a:lstStyle/>
                    <a:p>
                      <a:pPr algn="ctr" fontAlgn="t"/>
                      <a:endParaRPr lang="uk-UA" sz="1400" b="0" i="0" u="none" strike="noStrike" dirty="0">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Симоненка, 12/4</a:t>
                      </a:r>
                    </a:p>
                  </a:txBody>
                  <a:tcPr marL="9525" marR="9525" marT="9525" marB="0" anchor="b"/>
                </a:tc>
                <a:tc>
                  <a:txBody>
                    <a:bodyPr/>
                    <a:lstStyle/>
                    <a:p>
                      <a:pPr algn="ctr" fontAlgn="t"/>
                      <a:endParaRPr lang="uk-UA" sz="1400" b="0" i="0" u="none" strike="noStrike" dirty="0">
                        <a:solidFill>
                          <a:srgbClr val="000000"/>
                        </a:solidFill>
                        <a:latin typeface="Times New Roman"/>
                      </a:endParaRPr>
                    </a:p>
                  </a:txBody>
                  <a:tcPr marL="12697" marR="12697" marT="9525" marB="0"/>
                </a:tc>
              </a:tr>
              <a:tr h="370840">
                <a:tc>
                  <a:txBody>
                    <a:bodyPr/>
                    <a:lstStyle/>
                    <a:p>
                      <a:pPr algn="l" fontAlgn="b"/>
                      <a:r>
                        <a:rPr lang="uk-UA" sz="1200" b="0" i="0" u="none" strike="noStrike">
                          <a:solidFill>
                            <a:srgbClr val="000000"/>
                          </a:solidFill>
                          <a:latin typeface="Times New Roman"/>
                        </a:rPr>
                        <a:t>Симоненка, 22/1</a:t>
                      </a:r>
                    </a:p>
                  </a:txBody>
                  <a:tcPr marL="9525" marR="9525" marT="9525" marB="0" anchor="b"/>
                </a:tc>
                <a:tc>
                  <a:txBody>
                    <a:bodyPr/>
                    <a:lstStyle/>
                    <a:p>
                      <a:pPr algn="ctr" fontAlgn="t"/>
                      <a:endParaRPr lang="uk-UA" sz="1400" b="0" i="0" u="none" strike="noStrike" dirty="0">
                        <a:solidFill>
                          <a:srgbClr val="000000"/>
                        </a:solidFill>
                        <a:latin typeface="Times New Roman"/>
                      </a:endParaRPr>
                    </a:p>
                  </a:txBody>
                  <a:tcPr marL="12697" marR="12697" marT="9525" marB="0"/>
                </a:tc>
              </a:tr>
              <a:tr h="370840">
                <a:tc>
                  <a:txBody>
                    <a:bodyPr/>
                    <a:lstStyle/>
                    <a:p>
                      <a:pPr algn="l" fontAlgn="b"/>
                      <a:r>
                        <a:rPr lang="uk-UA" sz="1200" b="0" i="0" u="none" strike="noStrike" dirty="0">
                          <a:solidFill>
                            <a:srgbClr val="000000"/>
                          </a:solidFill>
                          <a:latin typeface="Times New Roman"/>
                        </a:rPr>
                        <a:t>Симоненка, 22/2</a:t>
                      </a:r>
                    </a:p>
                  </a:txBody>
                  <a:tcPr marL="9525" marR="9525" marT="9525" marB="0" anchor="b"/>
                </a:tc>
                <a:tc>
                  <a:txBody>
                    <a:bodyPr/>
                    <a:lstStyle/>
                    <a:p>
                      <a:pPr algn="ctr" fontAlgn="t"/>
                      <a:r>
                        <a:rPr lang="uk-UA" sz="1400" b="0" i="0" u="none" strike="noStrike" dirty="0">
                          <a:solidFill>
                            <a:srgbClr val="000000"/>
                          </a:solidFill>
                          <a:latin typeface="Times New Roman"/>
                        </a:rPr>
                        <a:t> </a:t>
                      </a:r>
                    </a:p>
                  </a:txBody>
                  <a:tcPr marL="12697" marR="12697" marT="9525" marB="0"/>
                </a:tc>
              </a:tr>
            </a:tbl>
          </a:graphicData>
        </a:graphic>
      </p:graphicFrame>
    </p:spTree>
  </p:cSld>
  <p:clrMapOvr>
    <a:masterClrMapping/>
  </p:clrMapOvr>
  <p:transition spd="slow">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p:cNvSpPr>
          <p:nvPr>
            <p:ph type="title"/>
          </p:nvPr>
        </p:nvSpPr>
        <p:spPr/>
        <p:txBody>
          <a:bodyPr/>
          <a:lstStyle/>
          <a:p>
            <a:pPr algn="ctr"/>
            <a:r>
              <a:rPr lang="uk-UA" sz="2000" dirty="0" smtClean="0">
                <a:latin typeface="municipal_lviv_106"/>
              </a:rPr>
              <a:t>План </a:t>
            </a:r>
            <a:br>
              <a:rPr lang="uk-UA" sz="2000" dirty="0" smtClean="0">
                <a:latin typeface="municipal_lviv_106"/>
              </a:rPr>
            </a:br>
            <a:r>
              <a:rPr lang="uk-UA" sz="2000" dirty="0" smtClean="0">
                <a:latin typeface="municipal_lviv_106"/>
              </a:rPr>
              <a:t>ремонту оголовків димовентиляційних каналів на </a:t>
            </a:r>
            <a:r>
              <a:rPr lang="uk-UA" sz="2000" dirty="0" smtClean="0">
                <a:latin typeface="municipal_lviv_106"/>
              </a:rPr>
              <a:t>2018р</a:t>
            </a:r>
            <a:r>
              <a:rPr lang="uk-UA" sz="2000" dirty="0" smtClean="0">
                <a:latin typeface="municipal_lviv_106"/>
              </a:rPr>
              <a:t>.</a:t>
            </a:r>
            <a:endParaRPr lang="ru-RU" sz="2000" dirty="0" smtClean="0">
              <a:latin typeface="municipal_lviv_106"/>
            </a:endParaRPr>
          </a:p>
        </p:txBody>
      </p:sp>
      <p:graphicFrame>
        <p:nvGraphicFramePr>
          <p:cNvPr id="4" name="Объект 3"/>
          <p:cNvGraphicFramePr>
            <a:graphicFrameLocks noGrp="1"/>
          </p:cNvGraphicFramePr>
          <p:nvPr>
            <p:ph idx="1"/>
          </p:nvPr>
        </p:nvGraphicFramePr>
        <p:xfrm>
          <a:off x="1557908" y="2060848"/>
          <a:ext cx="9025232" cy="2600325"/>
        </p:xfrm>
        <a:graphic>
          <a:graphicData uri="http://schemas.openxmlformats.org/drawingml/2006/table">
            <a:tbl>
              <a:tblPr/>
              <a:tblGrid>
                <a:gridCol w="4513674"/>
                <a:gridCol w="4511558"/>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800" b="1" i="0" u="none" strike="noStrike" cap="none" normalizeH="0" baseline="0" dirty="0" smtClean="0">
                          <a:ln>
                            <a:noFill/>
                          </a:ln>
                          <a:solidFill>
                            <a:srgbClr val="FFFFFF"/>
                          </a:solidFill>
                          <a:effectLst/>
                          <a:latin typeface="Calibri" pitchFamily="34" charset="0"/>
                          <a:cs typeface="Arial" pitchFamily="34" charset="0"/>
                        </a:rPr>
                        <a:t>АДРЕСА </a:t>
                      </a:r>
                      <a:endParaRPr kumimoji="0" lang="ru-RU" sz="1800" b="1" i="0" u="none" strike="noStrike" cap="none" normalizeH="0" baseline="0" dirty="0" smtClean="0">
                        <a:ln>
                          <a:noFill/>
                        </a:ln>
                        <a:solidFill>
                          <a:srgbClr val="FFFFFF"/>
                        </a:solidFill>
                        <a:effectLst/>
                        <a:latin typeface="Calibri" pitchFamily="34" charset="0"/>
                        <a:cs typeface="Arial" pitchFamily="34" charset="0"/>
                      </a:endParaRPr>
                    </a:p>
                  </a:txBody>
                  <a:tcPr marL="121888" marR="121888" marT="45711" marB="45711"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800" b="1" i="0" u="none" strike="noStrike" cap="none" normalizeH="0" baseline="0" smtClean="0">
                          <a:ln>
                            <a:noFill/>
                          </a:ln>
                          <a:solidFill>
                            <a:srgbClr val="FFFFFF"/>
                          </a:solidFill>
                          <a:effectLst/>
                          <a:latin typeface="Calibri" pitchFamily="34" charset="0"/>
                          <a:cs typeface="Arial" pitchFamily="34" charset="0"/>
                        </a:rPr>
                        <a:t>КІЛЬКІСТЬ БЛОКІВ ДВК </a:t>
                      </a:r>
                      <a:endParaRPr kumimoji="0" lang="ru-RU" sz="1800" b="1" i="0" u="none" strike="noStrike" cap="none" normalizeH="0" baseline="0" smtClean="0">
                        <a:ln>
                          <a:noFill/>
                        </a:ln>
                        <a:solidFill>
                          <a:srgbClr val="FFFFFF"/>
                        </a:solidFill>
                        <a:effectLst/>
                        <a:latin typeface="Calibri" pitchFamily="34" charset="0"/>
                        <a:cs typeface="Arial" pitchFamily="34" charset="0"/>
                      </a:endParaRPr>
                    </a:p>
                  </a:txBody>
                  <a:tcPr marL="121888" marR="121888" marT="45711" marB="45711"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79646"/>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rgbClr val="000000"/>
                          </a:solidFill>
                          <a:effectLst/>
                          <a:latin typeface="Arial" pitchFamily="34" charset="0"/>
                          <a:cs typeface="Times New Roman" pitchFamily="18" charset="0"/>
                        </a:rPr>
                        <a:t>Кульпарківська, 129</a:t>
                      </a:r>
                      <a:endParaRPr kumimoji="0" lang="uk-UA" sz="12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91416" marR="91416" marT="0" marB="0"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DEF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rgbClr val="000000"/>
                          </a:solidFill>
                          <a:effectLst/>
                          <a:latin typeface="Arial" pitchFamily="34" charset="0"/>
                          <a:cs typeface="Times New Roman" pitchFamily="18" charset="0"/>
                        </a:rPr>
                        <a:t>4</a:t>
                      </a:r>
                      <a:endParaRPr kumimoji="0" lang="uk-UA"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91416" marR="91416" marT="0" marB="0"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DEFE9"/>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rgbClr val="000000"/>
                          </a:solidFill>
                          <a:effectLst/>
                          <a:latin typeface="Arial" pitchFamily="34" charset="0"/>
                          <a:cs typeface="Times New Roman" pitchFamily="18" charset="0"/>
                        </a:rPr>
                        <a:t>Симоненка, 3</a:t>
                      </a:r>
                      <a:endParaRPr kumimoji="0" lang="uk-UA"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91416" marR="91416" marT="0" marB="0"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rgbClr val="000000"/>
                          </a:solidFill>
                          <a:effectLst/>
                          <a:latin typeface="Arial" pitchFamily="34" charset="0"/>
                          <a:cs typeface="Times New Roman" pitchFamily="18" charset="0"/>
                        </a:rPr>
                        <a:t>4</a:t>
                      </a:r>
                      <a:endParaRPr kumimoji="0" lang="uk-UA"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91416" marR="91416" marT="0" marB="0"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bg1"/>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rgbClr val="000000"/>
                          </a:solidFill>
                          <a:effectLst/>
                          <a:latin typeface="Arial" pitchFamily="34" charset="0"/>
                          <a:cs typeface="Times New Roman" pitchFamily="18" charset="0"/>
                        </a:rPr>
                        <a:t>Наукова, 104</a:t>
                      </a:r>
                      <a:endParaRPr kumimoji="0" lang="uk-UA"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91416" marR="91416" marT="0" marB="0"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DEF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rgbClr val="000000"/>
                          </a:solidFill>
                          <a:effectLst/>
                          <a:latin typeface="Arial" pitchFamily="34" charset="0"/>
                          <a:cs typeface="Times New Roman" pitchFamily="18" charset="0"/>
                        </a:rPr>
                        <a:t>4</a:t>
                      </a:r>
                      <a:endParaRPr kumimoji="0" lang="uk-UA"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91416" marR="91416" marT="0" marB="0"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DEFE9"/>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rgbClr val="000000"/>
                          </a:solidFill>
                          <a:effectLst/>
                          <a:latin typeface="Arial" pitchFamily="34" charset="0"/>
                          <a:cs typeface="Times New Roman" pitchFamily="18" charset="0"/>
                        </a:rPr>
                        <a:t>Наукова, 106</a:t>
                      </a:r>
                      <a:endParaRPr kumimoji="0" lang="uk-UA"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91416" marR="91416" marT="0" marB="0"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rgbClr val="000000"/>
                          </a:solidFill>
                          <a:effectLst/>
                          <a:latin typeface="Arial" pitchFamily="34" charset="0"/>
                          <a:cs typeface="Times New Roman" pitchFamily="18" charset="0"/>
                        </a:rPr>
                        <a:t>3</a:t>
                      </a:r>
                      <a:endParaRPr kumimoji="0" lang="uk-UA"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91416" marR="91416" marT="0" marB="0"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bg1"/>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rgbClr val="000000"/>
                          </a:solidFill>
                          <a:effectLst/>
                          <a:latin typeface="Arial" pitchFamily="34" charset="0"/>
                          <a:cs typeface="Times New Roman" pitchFamily="18" charset="0"/>
                        </a:rPr>
                        <a:t>Симоненка, 9 </a:t>
                      </a:r>
                      <a:endParaRPr kumimoji="0" lang="uk-UA"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91416" marR="91416" marT="0" marB="0"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DEF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rgbClr val="000000"/>
                          </a:solidFill>
                          <a:effectLst/>
                          <a:latin typeface="Arial" pitchFamily="34" charset="0"/>
                          <a:cs typeface="Times New Roman" pitchFamily="18" charset="0"/>
                        </a:rPr>
                        <a:t>4</a:t>
                      </a:r>
                      <a:endParaRPr kumimoji="0" lang="uk-UA"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91416" marR="91416" marT="0" marB="0"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DEFE9"/>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rgbClr val="000000"/>
                          </a:solidFill>
                          <a:effectLst/>
                          <a:latin typeface="Arial" pitchFamily="34" charset="0"/>
                          <a:cs typeface="Times New Roman" pitchFamily="18" charset="0"/>
                        </a:rPr>
                        <a:t>Наукова, 48</a:t>
                      </a:r>
                      <a:endParaRPr kumimoji="0" lang="uk-UA"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91416" marR="91416" marT="0" marB="0"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rgbClr val="000000"/>
                          </a:solidFill>
                          <a:effectLst/>
                          <a:latin typeface="Arial" pitchFamily="34" charset="0"/>
                          <a:cs typeface="Times New Roman" pitchFamily="18" charset="0"/>
                        </a:rPr>
                        <a:t>4</a:t>
                      </a:r>
                      <a:endParaRPr kumimoji="0" lang="uk-UA" sz="12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91416" marR="91416" marT="0" marB="0"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spd="slow">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p:cNvSpPr>
          <p:nvPr>
            <p:ph type="title"/>
          </p:nvPr>
        </p:nvSpPr>
        <p:spPr/>
        <p:txBody>
          <a:bodyPr/>
          <a:lstStyle/>
          <a:p>
            <a:pPr algn="ctr"/>
            <a:r>
              <a:rPr lang="uk-UA" sz="2400" dirty="0" smtClean="0">
                <a:latin typeface="municipal_lviv_106"/>
              </a:rPr>
              <a:t>План </a:t>
            </a:r>
            <a:br>
              <a:rPr lang="uk-UA" sz="2400" dirty="0" smtClean="0">
                <a:latin typeface="municipal_lviv_106"/>
              </a:rPr>
            </a:br>
            <a:r>
              <a:rPr lang="uk-UA" sz="2400" dirty="0" smtClean="0">
                <a:latin typeface="municipal_lviv_106"/>
              </a:rPr>
              <a:t>ремонту покрівель житлових будинків по ЛКП </a:t>
            </a:r>
            <a:r>
              <a:rPr lang="uk-UA" sz="2400" dirty="0" err="1" smtClean="0">
                <a:latin typeface="municipal_lviv_106"/>
              </a:rPr>
              <a:t>“Південне”</a:t>
            </a:r>
            <a:r>
              <a:rPr lang="uk-UA" sz="2400" dirty="0" smtClean="0">
                <a:latin typeface="municipal_lviv_106"/>
              </a:rPr>
              <a:t> на </a:t>
            </a:r>
            <a:r>
              <a:rPr lang="uk-UA" sz="2400" dirty="0" smtClean="0">
                <a:latin typeface="municipal_lviv_106"/>
              </a:rPr>
              <a:t>2018р</a:t>
            </a:r>
            <a:r>
              <a:rPr lang="uk-UA" sz="2400" dirty="0" smtClean="0">
                <a:latin typeface="municipal_lviv_106"/>
              </a:rPr>
              <a:t>.</a:t>
            </a:r>
            <a:endParaRPr lang="ru-RU" sz="2400" dirty="0" smtClean="0">
              <a:latin typeface="municipal_lviv_106"/>
            </a:endParaRPr>
          </a:p>
        </p:txBody>
      </p:sp>
      <p:sp>
        <p:nvSpPr>
          <p:cNvPr id="118787" name="Rectangle 3"/>
          <p:cNvSpPr>
            <a:spLocks noGrp="1"/>
          </p:cNvSpPr>
          <p:nvPr>
            <p:ph type="body" idx="1"/>
          </p:nvPr>
        </p:nvSpPr>
        <p:spPr/>
        <p:txBody>
          <a:bodyPr>
            <a:normAutofit/>
          </a:bodyPr>
          <a:lstStyle/>
          <a:p>
            <a:pPr>
              <a:lnSpc>
                <a:spcPct val="80000"/>
              </a:lnSpc>
              <a:buFont typeface="Wingdings 3" pitchFamily="18" charset="2"/>
              <a:buNone/>
            </a:pPr>
            <a:endParaRPr lang="uk-UA" sz="2000" dirty="0" smtClean="0">
              <a:latin typeface="municipal_lviv_106"/>
            </a:endParaRPr>
          </a:p>
          <a:p>
            <a:pPr>
              <a:lnSpc>
                <a:spcPct val="80000"/>
              </a:lnSpc>
            </a:pPr>
            <a:r>
              <a:rPr lang="uk-UA" sz="2000" dirty="0" smtClean="0">
                <a:latin typeface="municipal_lviv_106"/>
              </a:rPr>
              <a:t>В.Великого., 71</a:t>
            </a:r>
          </a:p>
          <a:p>
            <a:pPr>
              <a:lnSpc>
                <a:spcPct val="80000"/>
              </a:lnSpc>
            </a:pPr>
            <a:r>
              <a:rPr lang="uk-UA" sz="2000" dirty="0" smtClean="0">
                <a:latin typeface="municipal_lviv_106"/>
              </a:rPr>
              <a:t>Наукова, 102</a:t>
            </a:r>
          </a:p>
          <a:p>
            <a:pPr>
              <a:lnSpc>
                <a:spcPct val="80000"/>
              </a:lnSpc>
            </a:pPr>
            <a:r>
              <a:rPr lang="uk-UA" sz="2000" dirty="0" smtClean="0">
                <a:latin typeface="municipal_lviv_106"/>
              </a:rPr>
              <a:t>Наукова, 85а</a:t>
            </a:r>
          </a:p>
          <a:p>
            <a:pPr>
              <a:lnSpc>
                <a:spcPct val="80000"/>
              </a:lnSpc>
            </a:pPr>
            <a:r>
              <a:rPr lang="uk-UA" sz="2000" dirty="0" smtClean="0">
                <a:latin typeface="municipal_lviv_106"/>
              </a:rPr>
              <a:t>В.Великого., 125</a:t>
            </a:r>
          </a:p>
          <a:p>
            <a:pPr>
              <a:lnSpc>
                <a:spcPct val="80000"/>
              </a:lnSpc>
            </a:pPr>
            <a:r>
              <a:rPr lang="uk-UA" sz="2000" dirty="0" smtClean="0">
                <a:latin typeface="municipal_lviv_106"/>
              </a:rPr>
              <a:t>В.Великого, 63</a:t>
            </a:r>
          </a:p>
          <a:p>
            <a:pPr>
              <a:lnSpc>
                <a:spcPct val="80000"/>
              </a:lnSpc>
            </a:pPr>
            <a:r>
              <a:rPr lang="uk-UA" sz="2000" dirty="0" smtClean="0">
                <a:latin typeface="municipal_lviv_106"/>
              </a:rPr>
              <a:t>В.Великого, 121</a:t>
            </a:r>
          </a:p>
          <a:p>
            <a:pPr>
              <a:lnSpc>
                <a:spcPct val="80000"/>
              </a:lnSpc>
            </a:pPr>
            <a:endParaRPr lang="uk-UA" sz="2000" dirty="0" smtClean="0">
              <a:latin typeface="municipal_lviv_106"/>
            </a:endParaRPr>
          </a:p>
          <a:p>
            <a:pPr>
              <a:lnSpc>
                <a:spcPct val="80000"/>
              </a:lnSpc>
            </a:pPr>
            <a:r>
              <a:rPr lang="uk-UA" sz="2000" dirty="0" smtClean="0">
                <a:latin typeface="municipal_lviv_106"/>
              </a:rPr>
              <a:t>В робочому порядку відповідно до звернень мешканців </a:t>
            </a:r>
          </a:p>
        </p:txBody>
      </p:sp>
    </p:spTree>
  </p:cSld>
  <p:clrMapOvr>
    <a:masterClrMapping/>
  </p:clrMapOvr>
  <p:transition spd="slow">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p:cNvSpPr>
          <p:nvPr>
            <p:ph type="title"/>
          </p:nvPr>
        </p:nvSpPr>
        <p:spPr/>
        <p:txBody>
          <a:bodyPr/>
          <a:lstStyle/>
          <a:p>
            <a:pPr algn="ctr"/>
            <a:r>
              <a:rPr lang="uk-UA" sz="2000" dirty="0" smtClean="0">
                <a:latin typeface="municipal_lviv_106"/>
              </a:rPr>
              <a:t>План-графік</a:t>
            </a:r>
            <a:br>
              <a:rPr lang="uk-UA" sz="2000" dirty="0" smtClean="0">
                <a:latin typeface="municipal_lviv_106"/>
              </a:rPr>
            </a:br>
            <a:r>
              <a:rPr lang="uk-UA" sz="2000" dirty="0" smtClean="0">
                <a:latin typeface="municipal_lviv_106"/>
              </a:rPr>
              <a:t> поточного ремонту систем холодного водопостачання житлових будинків по</a:t>
            </a:r>
            <a:br>
              <a:rPr lang="uk-UA" sz="2000" dirty="0" smtClean="0">
                <a:latin typeface="municipal_lviv_106"/>
              </a:rPr>
            </a:br>
            <a:r>
              <a:rPr lang="uk-UA" sz="2000" dirty="0" smtClean="0">
                <a:latin typeface="municipal_lviv_106"/>
              </a:rPr>
              <a:t>ЛКП «Південне» на </a:t>
            </a:r>
            <a:r>
              <a:rPr lang="uk-UA" sz="2000" dirty="0" smtClean="0">
                <a:latin typeface="municipal_lviv_106"/>
              </a:rPr>
              <a:t>2018р</a:t>
            </a:r>
            <a:r>
              <a:rPr lang="uk-UA" sz="2000" dirty="0" smtClean="0">
                <a:latin typeface="municipal_lviv_106"/>
              </a:rPr>
              <a:t>.</a:t>
            </a:r>
            <a:endParaRPr lang="ru-RU" sz="2000" dirty="0" smtClean="0">
              <a:latin typeface="municipal_lviv_106"/>
            </a:endParaRPr>
          </a:p>
        </p:txBody>
      </p:sp>
      <p:sp>
        <p:nvSpPr>
          <p:cNvPr id="119811" name="Rectangle 3"/>
          <p:cNvSpPr>
            <a:spLocks noGrp="1"/>
          </p:cNvSpPr>
          <p:nvPr>
            <p:ph type="body" idx="1"/>
          </p:nvPr>
        </p:nvSpPr>
        <p:spPr/>
        <p:txBody>
          <a:bodyPr>
            <a:normAutofit fontScale="85000" lnSpcReduction="20000"/>
          </a:bodyPr>
          <a:lstStyle/>
          <a:p>
            <a:r>
              <a:rPr lang="uk-UA" dirty="0" smtClean="0">
                <a:latin typeface="municipal_lviv_106"/>
              </a:rPr>
              <a:t>Наукова, 56</a:t>
            </a:r>
          </a:p>
          <a:p>
            <a:r>
              <a:rPr lang="uk-UA" dirty="0" smtClean="0">
                <a:latin typeface="municipal_lviv_106"/>
              </a:rPr>
              <a:t>Наукова, 48</a:t>
            </a:r>
          </a:p>
          <a:p>
            <a:r>
              <a:rPr lang="uk-UA" dirty="0" smtClean="0">
                <a:latin typeface="municipal_lviv_106"/>
              </a:rPr>
              <a:t>В.Великого, 63, 93а</a:t>
            </a:r>
          </a:p>
          <a:p>
            <a:r>
              <a:rPr lang="uk-UA" dirty="0" smtClean="0">
                <a:latin typeface="municipal_lviv_106"/>
              </a:rPr>
              <a:t>Наукова, 62 </a:t>
            </a:r>
          </a:p>
          <a:p>
            <a:r>
              <a:rPr lang="uk-UA" dirty="0" smtClean="0">
                <a:latin typeface="municipal_lviv_106"/>
              </a:rPr>
              <a:t>Наукова, 64 </a:t>
            </a:r>
          </a:p>
          <a:p>
            <a:r>
              <a:rPr lang="uk-UA" dirty="0" smtClean="0">
                <a:latin typeface="municipal_lviv_106"/>
              </a:rPr>
              <a:t>Наукова, 76</a:t>
            </a:r>
          </a:p>
          <a:p>
            <a:r>
              <a:rPr lang="uk-UA" dirty="0" smtClean="0">
                <a:latin typeface="municipal_lviv_106"/>
              </a:rPr>
              <a:t>Наукова, 66</a:t>
            </a:r>
          </a:p>
          <a:p>
            <a:r>
              <a:rPr lang="uk-UA" dirty="0" smtClean="0">
                <a:latin typeface="municipal_lviv_106"/>
              </a:rPr>
              <a:t>Симоненка, 11</a:t>
            </a:r>
          </a:p>
          <a:p>
            <a:endParaRPr lang="uk-UA" dirty="0" smtClean="0">
              <a:latin typeface="municipal_lviv_106"/>
            </a:endParaRPr>
          </a:p>
          <a:p>
            <a:r>
              <a:rPr lang="uk-UA" sz="2400" dirty="0" smtClean="0">
                <a:latin typeface="municipal_lviv_106"/>
              </a:rPr>
              <a:t>В робочому порядку відповідно до звернень мешканців </a:t>
            </a:r>
          </a:p>
          <a:p>
            <a:endParaRPr lang="uk-UA" dirty="0" smtClean="0">
              <a:latin typeface="municipal_lviv_106"/>
            </a:endParaRPr>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Красные радиальные линии 16 х 9">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 xmlns:thm15="http://schemas.microsoft.com/office/thememl/2012/main" name="Office_9532495_TF02804895_TF02804895" id="{CE5B2FFB-7FBA-4CCD-B93D-2102CA6E94FE}" vid="{34E5EACA-63D2-4DF5-A8DB-9877B3EA614D}"/>
    </a:ext>
  </a:extLst>
</a:theme>
</file>

<file path=ppt/theme/theme2.xml><?xml version="1.0" encoding="utf-8"?>
<a:theme xmlns:a="http://schemas.openxmlformats.org/drawingml/2006/main" name="Тема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Тема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1380992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template makes an impression with its bold red background, radial sunburst pattern, and contrasting black title bar. Consider it for your small business or marketing presentation. Or, take advantage of the red color scheme to make a holiday-themed presentation.  Compatible with PowerPoint 2013 and later, this template offers a variety of slide layouts including title slides, bulleted lists, photo with captions, a sample chart, and blank slide, all in a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2011-12-19T18:35:00+00:00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TP102804893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725212</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0A765CE0-A8A0-42E0-82D2-3F870DB4D5F7}">
  <ds:schemaRefs>
    <ds:schemaRef ds:uri="http://schemas.microsoft.com/sharepoint/v3/contenttype/forms"/>
  </ds:schemaRefs>
</ds:datastoreItem>
</file>

<file path=customXml/itemProps2.xml><?xml version="1.0" encoding="utf-8"?>
<ds:datastoreItem xmlns:ds="http://schemas.openxmlformats.org/officeDocument/2006/customXml" ds:itemID="{41BC18E0-614B-4152-A3EE-8AA2B60C7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076977-ECB7-44C2-A70D-853BB6B41242}">
  <ds:schemaRefs>
    <ds:schemaRef ds:uri="http://schemas.microsoft.com/office/2006/documentManagement/types"/>
    <ds:schemaRef ds:uri="http://purl.org/dc/elements/1.1/"/>
    <ds:schemaRef ds:uri="http://www.w3.org/XML/1998/namespace"/>
    <ds:schemaRef ds:uri="http://schemas.openxmlformats.org/package/2006/metadata/core-properties"/>
    <ds:schemaRef ds:uri="http://schemas.microsoft.com/office/infopath/2007/PartnerControls"/>
    <ds:schemaRef ds:uri="4873beb7-5857-4685-be1f-d57550cc96cc"/>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Презентация с красными радиальными линиями (широкоэкранный формат)</Template>
  <TotalTime>1929</TotalTime>
  <Words>1838</Words>
  <Application>Microsoft Office PowerPoint</Application>
  <PresentationFormat>Произвольный</PresentationFormat>
  <Paragraphs>564</Paragraphs>
  <Slides>106</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106</vt:i4>
      </vt:variant>
    </vt:vector>
  </HeadingPairs>
  <TitlesOfParts>
    <vt:vector size="108" baseType="lpstr">
      <vt:lpstr>Красные радиальные линии 16 х 9</vt:lpstr>
      <vt:lpstr>Лист Microsoft Office Excel 97-2003</vt:lpstr>
      <vt:lpstr>Слайд 1</vt:lpstr>
      <vt:lpstr>  звітування   ЛЬВІВСЬКого  КОМУНАЛЬНого ПІДПРИЄМСТВа </vt:lpstr>
      <vt:lpstr>Звіт ЛКП ПІВДЕННЕ </vt:lpstr>
      <vt:lpstr>Зміст презентації: </vt:lpstr>
      <vt:lpstr> Територія обслуговування  </vt:lpstr>
      <vt:lpstr>На території ЛКП “ Південне ” Розташовано:</vt:lpstr>
      <vt:lpstr>Реалізовані заходи за 2017 рік </vt:lpstr>
      <vt:lpstr> Встановлено  нові пластикові вікна  (в  10 –х під‘їздах) </vt:lpstr>
      <vt:lpstr>В.Симоненка, 20/1п</vt:lpstr>
      <vt:lpstr>В.Великого, 93а/1</vt:lpstr>
      <vt:lpstr>В.Симоненка, 20/2п</vt:lpstr>
      <vt:lpstr>Наукова, 106/6 </vt:lpstr>
      <vt:lpstr>      Відремонтовано    сходові клітки (47шт)</vt:lpstr>
      <vt:lpstr>Відремонтовано    сходові клітки</vt:lpstr>
      <vt:lpstr>Відремонтовано    сходові клітки</vt:lpstr>
      <vt:lpstr>Відремонтовано    сходові клітки</vt:lpstr>
      <vt:lpstr>Відремонтовано    сходові клітки</vt:lpstr>
      <vt:lpstr>Вул. Наукова, 58 (5 під'їзд )</vt:lpstr>
      <vt:lpstr>Вул. Наукова, 58 (4 під'їзд )</vt:lpstr>
      <vt:lpstr>Вул. Наукова, 62 (3 під'їзд )</vt:lpstr>
      <vt:lpstr>Вул. Наукова, 62 (6 під'їзд )</vt:lpstr>
      <vt:lpstr>Вул. Наукова, 54 (1 під'їзд )</vt:lpstr>
      <vt:lpstr>Вул. Наукова, 54 (6 під'їзд )</vt:lpstr>
      <vt:lpstr>  Проведено ремонтні роботи по заміні вентилів, трубопроводів, каналізаційних мереж .  </vt:lpstr>
      <vt:lpstr>Проведено ремонтні роботи по заміні вентилів, трубопроводів, каналізаційних мереж .   </vt:lpstr>
      <vt:lpstr>Вул. Наукова, 116/4</vt:lpstr>
      <vt:lpstr>вул. В.Великого, 103</vt:lpstr>
      <vt:lpstr>В.Великого, 103 </vt:lpstr>
      <vt:lpstr>вул. В.Великого, 91/5 п </vt:lpstr>
      <vt:lpstr>вул. Наукова, 44/4  </vt:lpstr>
      <vt:lpstr>Вул. Наукова, 44/1</vt:lpstr>
      <vt:lpstr>Кульпарківська, 125</vt:lpstr>
      <vt:lpstr>Кульпарківська, 125</vt:lpstr>
      <vt:lpstr>Вул. В.Великого, 63/2п .</vt:lpstr>
      <vt:lpstr>Вул. Кульпарківська, 117</vt:lpstr>
      <vt:lpstr>Вул. Кульпарківська, 117/1п .</vt:lpstr>
      <vt:lpstr>Вул. В.Великого, 109</vt:lpstr>
      <vt:lpstr>Вул. Наукова, 116 /3</vt:lpstr>
      <vt:lpstr>Вул. В.Великого, 103 </vt:lpstr>
      <vt:lpstr>вул. Наукова, 114/1</vt:lpstr>
      <vt:lpstr>Наукова, 44/1 </vt:lpstr>
      <vt:lpstr>Встановлення лічильників </vt:lpstr>
      <vt:lpstr>РЕМОНТ  ЕЛЕКТРОЩИТОВИХ </vt:lpstr>
      <vt:lpstr>В.Великого, 63/2</vt:lpstr>
      <vt:lpstr>Вул. Симоненка, 1 /2 п</vt:lpstr>
      <vt:lpstr>Вул. Наукова, 48/2 </vt:lpstr>
      <vt:lpstr>В.Великого, 63/5</vt:lpstr>
      <vt:lpstr>Наукова, 112 / 4 п </vt:lpstr>
      <vt:lpstr>Симоненка, 11 / 5 п  </vt:lpstr>
      <vt:lpstr>В.Великого, 117  </vt:lpstr>
      <vt:lpstr>Ремонт покрівлі (31 адреса)  </vt:lpstr>
      <vt:lpstr>  вул. В.Великого, 117</vt:lpstr>
      <vt:lpstr>Наукова, 64/1       </vt:lpstr>
      <vt:lpstr>В.Великого, 91/6</vt:lpstr>
      <vt:lpstr>вул. В.Великого, 85а </vt:lpstr>
      <vt:lpstr>Симоненка, 11/2п</vt:lpstr>
      <vt:lpstr>Симоненка, 11/2п</vt:lpstr>
      <vt:lpstr>Симоненка, 11/1п</vt:lpstr>
      <vt:lpstr>В.Великого, 79</vt:lpstr>
      <vt:lpstr>Наукова, 54</vt:lpstr>
      <vt:lpstr>В.Великого, 75</vt:lpstr>
      <vt:lpstr>Наукова, 66</vt:lpstr>
      <vt:lpstr>Наукова, 116/4</vt:lpstr>
      <vt:lpstr>Наукова, 50</vt:lpstr>
      <vt:lpstr> Ремонт  та відновлення  дашків при вході в під'їзд </vt:lpstr>
      <vt:lpstr>вул. Кульпарківська, 123/2</vt:lpstr>
      <vt:lpstr>вул. Симоненка, 7/1,2,</vt:lpstr>
      <vt:lpstr>вул. Наукова, 74/1</vt:lpstr>
      <vt:lpstr>Вул. Наукова, 54/2</vt:lpstr>
      <vt:lpstr>Вул. В.Великого, 125/3</vt:lpstr>
      <vt:lpstr>Вул. В.Великого, 109</vt:lpstr>
      <vt:lpstr>Вул. Наукова, 76/1,2,3,4,5,6,</vt:lpstr>
      <vt:lpstr>Вул. Наукова, 114/1,2,</vt:lpstr>
      <vt:lpstr> Відновлення входів та встановлення пандусів </vt:lpstr>
      <vt:lpstr>В.Великого, 63</vt:lpstr>
      <vt:lpstr>Наукова, 74/1п</vt:lpstr>
      <vt:lpstr>Наукова, 100/6п до 2 поверху</vt:lpstr>
      <vt:lpstr>Заміна поштових скриньок  з спів фінансуванням мешканців Кульпарківська, 123/2</vt:lpstr>
      <vt:lpstr>Кульпарківська, 123/2</vt:lpstr>
      <vt:lpstr>            Ремонт дитячих майданчиків  </vt:lpstr>
      <vt:lpstr>Наукова, 62 </vt:lpstr>
      <vt:lpstr>Вул. Наукова, 62 </vt:lpstr>
      <vt:lpstr>Вул.Наукова, 82 </vt:lpstr>
      <vt:lpstr>Вул. Кульпарківська, 133 -135</vt:lpstr>
      <vt:lpstr>Вул. В.Великого, 83</vt:lpstr>
      <vt:lpstr>Вул. Кульпарківська, 123</vt:lpstr>
      <vt:lpstr>Основні доходи ЛКП         (січень-грудень)</vt:lpstr>
      <vt:lpstr> Основні витрати по ЛКП «Південне» (січень-грудень 2017р)</vt:lpstr>
      <vt:lpstr>Заборгованість мешканців ЛКП “ПІВДЕННЕ” за житлово-комунальні послуги із січень-грудень 2017 року</vt:lpstr>
      <vt:lpstr>Претензійна робота ЛКП “Південне”</vt:lpstr>
      <vt:lpstr>Вжиті заходи до боржників більше 3 тис. грн. : кількість 115 на суму 1,222,4 тис. грн.</vt:lpstr>
      <vt:lpstr>Слайд 92</vt:lpstr>
      <vt:lpstr>Основні завдання та пріоритети на І півріччя на 2018р</vt:lpstr>
      <vt:lpstr>ПЕРЕЛІК           адрес, де необхідно провести капітальний ремонт (10шт)                                 ( дахи, каналізаційні мережі, електрообладнання та ремонт ц/о)</vt:lpstr>
      <vt:lpstr>ПЛАН ремонту сходових кліток по ЛКП «Південне»   на 2016р. (39 шт)</vt:lpstr>
      <vt:lpstr>ПЛАН ремонту сходових кліток по ЛКП «Південне»   на 2018р. </vt:lpstr>
      <vt:lpstr>План  ремонту оголовків димовентиляційних каналів на 2018р.</vt:lpstr>
      <vt:lpstr>План  ремонту покрівель житлових будинків по ЛКП “Південне” на 2018р.</vt:lpstr>
      <vt:lpstr>План-графік  поточного ремонту систем холодного водопостачання житлових будинків по ЛКП «Південне» на 2018р.</vt:lpstr>
      <vt:lpstr>Закон України “Про особливості здійснення права власності у багатоквартирному будинку” (№417-VІІІ від 14.05.2015р.) </vt:lpstr>
      <vt:lpstr>Форми управління б/б</vt:lpstr>
      <vt:lpstr>Обрання управителя</vt:lpstr>
      <vt:lpstr>Співвласники отримають право вибору без створення ОСББ</vt:lpstr>
      <vt:lpstr>Слайд 104</vt:lpstr>
      <vt:lpstr>Львівське комунальне              підприємство Південне (м. Львів,   вул. Кульпарківська, 131  тел.(032) 263-33-70</vt:lpstr>
      <vt:lpstr>  Дякую за увагу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ЗВІТ  ПО РОБОТІ ЛЬВІВСЬКИХ КОМУНАЛЬНИХ ПІДПРИЄМСТВ</dc:title>
  <dc:creator>Іванов Владислав</dc:creator>
  <cp:lastModifiedBy>Admin</cp:lastModifiedBy>
  <cp:revision>79</cp:revision>
  <dcterms:created xsi:type="dcterms:W3CDTF">2018-01-20T15:39:46Z</dcterms:created>
  <dcterms:modified xsi:type="dcterms:W3CDTF">2018-02-09T10:43:56Z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