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7" r:id="rId12"/>
    <p:sldId id="272" r:id="rId13"/>
    <p:sldId id="268" r:id="rId14"/>
    <p:sldId id="278" r:id="rId15"/>
    <p:sldId id="279" r:id="rId16"/>
    <p:sldId id="280" r:id="rId17"/>
    <p:sldId id="281" r:id="rId18"/>
    <p:sldId id="282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1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40;&#1042;&#1051;&#1054;\&#1047;&#1074;&#1110;&#1090;&#1080;%20&#1076;&#1080;&#1088;&#1077;&#1082;&#1090;&#1086;&#1088;&#1110;&#1074;%20&#1051;&#1050;&#1055;%202012\&#1047;&#1074;%20&#1090;%20&#1051;&#1050;&#1055;%20&#1062;&#1077;&#1085;&#1090;&#1088;&#1072;&#1083;&#1100;&#1085;&#1077;\&#1076;&#1110;&#1072;&#1075;&#1088;&#1072;&#1084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4.3602874995270192E-2"/>
          <c:w val="1"/>
          <c:h val="0.6119956677813576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uk-UA" smtClean="0"/>
                      <a:t>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uk-UA" smtClean="0"/>
                      <a:t>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uk-UA"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К-ть працівників ЛКП, згідно штату у 2008році</c:v>
                </c:pt>
                <c:pt idx="1">
                  <c:v>К-ть працівників ЛКП, згідно штату у 2012році</c:v>
                </c:pt>
                <c:pt idx="2">
                  <c:v>Фактична чисельність працюючих станом на сьогодні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</c:v>
                </c:pt>
                <c:pt idx="1">
                  <c:v>67</c:v>
                </c:pt>
                <c:pt idx="2">
                  <c:v>54</c:v>
                </c:pt>
              </c:numCache>
            </c:numRef>
          </c:val>
        </c:ser>
        <c:axId val="63404288"/>
        <c:axId val="63500288"/>
      </c:barChart>
      <c:catAx>
        <c:axId val="634042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uk-UA" sz="1400" b="1"/>
            </a:pPr>
            <a:endParaRPr lang="ru-RU"/>
          </a:p>
        </c:txPr>
        <c:crossAx val="63500288"/>
        <c:crosses val="autoZero"/>
        <c:auto val="1"/>
        <c:lblAlgn val="ctr"/>
        <c:lblOffset val="100"/>
      </c:catAx>
      <c:valAx>
        <c:axId val="63500288"/>
        <c:scaling>
          <c:orientation val="minMax"/>
        </c:scaling>
        <c:delete val="1"/>
        <c:axPos val="l"/>
        <c:numFmt formatCode="General" sourceLinked="1"/>
        <c:tickLblPos val="nextTo"/>
        <c:crossAx val="63404288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C3A20-9992-464A-B7C3-BF10C1D93EDF}" type="doc">
      <dgm:prSet loTypeId="urn:microsoft.com/office/officeart/2005/8/layout/radial4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0F1742AC-42F2-4429-A27B-F8FB2ACDB9D9}">
      <dgm:prSet phldrT="[Текст]"/>
      <dgm:spPr/>
      <dgm:t>
        <a:bodyPr/>
        <a:lstStyle/>
        <a:p>
          <a:r>
            <a:rPr lang="uk-UA" dirty="0" smtClean="0"/>
            <a:t>341</a:t>
          </a:r>
          <a:endParaRPr lang="uk-UA" dirty="0"/>
        </a:p>
      </dgm:t>
    </dgm:pt>
    <dgm:pt modelId="{BDBA0E35-A20B-4238-8E49-EA5AF51DDC7D}" type="parTrans" cxnId="{27EFF8A3-49A8-40DF-8789-94E2591BD39B}">
      <dgm:prSet/>
      <dgm:spPr/>
      <dgm:t>
        <a:bodyPr/>
        <a:lstStyle/>
        <a:p>
          <a:endParaRPr lang="uk-UA"/>
        </a:p>
      </dgm:t>
    </dgm:pt>
    <dgm:pt modelId="{3EDD6CCC-917D-44BC-B365-ADB126089259}" type="sibTrans" cxnId="{27EFF8A3-49A8-40DF-8789-94E2591BD39B}">
      <dgm:prSet/>
      <dgm:spPr/>
      <dgm:t>
        <a:bodyPr/>
        <a:lstStyle/>
        <a:p>
          <a:endParaRPr lang="uk-UA"/>
        </a:p>
      </dgm:t>
    </dgm:pt>
    <dgm:pt modelId="{E4825AD6-1795-43EF-A891-23FF25BE17B4}">
      <dgm:prSet phldrT="[Текст]"/>
      <dgm:spPr/>
      <dgm:t>
        <a:bodyPr/>
        <a:lstStyle/>
        <a:p>
          <a:r>
            <a:rPr lang="uk-UA" dirty="0" smtClean="0"/>
            <a:t>46 відомчих будинків</a:t>
          </a:r>
          <a:endParaRPr lang="uk-UA" dirty="0"/>
        </a:p>
      </dgm:t>
    </dgm:pt>
    <dgm:pt modelId="{78D68054-54AA-44FB-84D6-5F628E222C21}" type="parTrans" cxnId="{63A637F1-767C-4DB2-AD8B-C7F12FD2993C}">
      <dgm:prSet/>
      <dgm:spPr/>
      <dgm:t>
        <a:bodyPr/>
        <a:lstStyle/>
        <a:p>
          <a:endParaRPr lang="uk-UA"/>
        </a:p>
      </dgm:t>
    </dgm:pt>
    <dgm:pt modelId="{85A78054-C88A-445D-9BBA-EE3298273107}" type="sibTrans" cxnId="{63A637F1-767C-4DB2-AD8B-C7F12FD2993C}">
      <dgm:prSet/>
      <dgm:spPr/>
      <dgm:t>
        <a:bodyPr/>
        <a:lstStyle/>
        <a:p>
          <a:endParaRPr lang="uk-UA"/>
        </a:p>
      </dgm:t>
    </dgm:pt>
    <dgm:pt modelId="{AC58CEE3-53A9-4553-87D4-25C17E28834C}">
      <dgm:prSet phldrT="[Текст]"/>
      <dgm:spPr/>
      <dgm:t>
        <a:bodyPr/>
        <a:lstStyle/>
        <a:p>
          <a:r>
            <a:rPr lang="uk-UA" dirty="0" smtClean="0"/>
            <a:t>290 будинків Місцевих рад</a:t>
          </a:r>
          <a:endParaRPr lang="uk-UA" dirty="0"/>
        </a:p>
      </dgm:t>
    </dgm:pt>
    <dgm:pt modelId="{B72F4D11-0751-4503-B476-BEE3404F480D}" type="parTrans" cxnId="{EE7235F2-1E97-4BF4-A43A-E6EFB5D74CF8}">
      <dgm:prSet/>
      <dgm:spPr/>
      <dgm:t>
        <a:bodyPr/>
        <a:lstStyle/>
        <a:p>
          <a:endParaRPr lang="uk-UA"/>
        </a:p>
      </dgm:t>
    </dgm:pt>
    <dgm:pt modelId="{0EBD530E-AD65-4661-B514-39502847AF75}" type="sibTrans" cxnId="{EE7235F2-1E97-4BF4-A43A-E6EFB5D74CF8}">
      <dgm:prSet/>
      <dgm:spPr/>
      <dgm:t>
        <a:bodyPr/>
        <a:lstStyle/>
        <a:p>
          <a:endParaRPr lang="uk-UA"/>
        </a:p>
      </dgm:t>
    </dgm:pt>
    <dgm:pt modelId="{7FDE4EE4-0117-4C8F-A616-C5902AF19864}">
      <dgm:prSet phldrT="[Текст]"/>
      <dgm:spPr/>
      <dgm:t>
        <a:bodyPr/>
        <a:lstStyle/>
        <a:p>
          <a:r>
            <a:rPr lang="uk-UA" dirty="0" smtClean="0"/>
            <a:t>5 будинків приватного сектору</a:t>
          </a:r>
          <a:endParaRPr lang="uk-UA" dirty="0"/>
        </a:p>
      </dgm:t>
    </dgm:pt>
    <dgm:pt modelId="{AAB755D6-E095-4B3B-9A00-76F061D7BEBD}" type="parTrans" cxnId="{3FFECB34-41F0-45C6-BA19-0E053BDEDD44}">
      <dgm:prSet/>
      <dgm:spPr/>
      <dgm:t>
        <a:bodyPr/>
        <a:lstStyle/>
        <a:p>
          <a:endParaRPr lang="uk-UA"/>
        </a:p>
      </dgm:t>
    </dgm:pt>
    <dgm:pt modelId="{08C1C015-612A-4AC4-8E0E-FDD4624BEA2F}" type="sibTrans" cxnId="{3FFECB34-41F0-45C6-BA19-0E053BDEDD44}">
      <dgm:prSet/>
      <dgm:spPr/>
      <dgm:t>
        <a:bodyPr/>
        <a:lstStyle/>
        <a:p>
          <a:endParaRPr lang="uk-UA"/>
        </a:p>
      </dgm:t>
    </dgm:pt>
    <dgm:pt modelId="{2163AFC0-9F36-4BD3-926B-A5BA82C65823}" type="pres">
      <dgm:prSet presAssocID="{A59C3A20-9992-464A-B7C3-BF10C1D93E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CA00B4E-6E10-43F7-BAE6-00020FFC5502}" type="pres">
      <dgm:prSet presAssocID="{0F1742AC-42F2-4429-A27B-F8FB2ACDB9D9}" presName="centerShape" presStyleLbl="node0" presStyleIdx="0" presStyleCnt="1"/>
      <dgm:spPr/>
      <dgm:t>
        <a:bodyPr/>
        <a:lstStyle/>
        <a:p>
          <a:endParaRPr lang="uk-UA"/>
        </a:p>
      </dgm:t>
    </dgm:pt>
    <dgm:pt modelId="{29F701E5-41A9-4983-B160-3DFC8894852C}" type="pres">
      <dgm:prSet presAssocID="{78D68054-54AA-44FB-84D6-5F628E222C21}" presName="parTrans" presStyleLbl="bgSibTrans2D1" presStyleIdx="0" presStyleCnt="3"/>
      <dgm:spPr/>
      <dgm:t>
        <a:bodyPr/>
        <a:lstStyle/>
        <a:p>
          <a:endParaRPr lang="uk-UA"/>
        </a:p>
      </dgm:t>
    </dgm:pt>
    <dgm:pt modelId="{82B5433C-E6B0-4D66-9978-6B0A62621EE4}" type="pres">
      <dgm:prSet presAssocID="{E4825AD6-1795-43EF-A891-23FF25BE17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04692D-9354-4774-A62D-8287CE7BF318}" type="pres">
      <dgm:prSet presAssocID="{B72F4D11-0751-4503-B476-BEE3404F480D}" presName="parTrans" presStyleLbl="bgSibTrans2D1" presStyleIdx="1" presStyleCnt="3"/>
      <dgm:spPr/>
      <dgm:t>
        <a:bodyPr/>
        <a:lstStyle/>
        <a:p>
          <a:endParaRPr lang="uk-UA"/>
        </a:p>
      </dgm:t>
    </dgm:pt>
    <dgm:pt modelId="{F4D41394-9500-4AB6-B63F-B47C96177090}" type="pres">
      <dgm:prSet presAssocID="{AC58CEE3-53A9-4553-87D4-25C17E2883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29516B-D7FF-4AB6-BC8B-0B9077FCA60E}" type="pres">
      <dgm:prSet presAssocID="{AAB755D6-E095-4B3B-9A00-76F061D7BEBD}" presName="parTrans" presStyleLbl="bgSibTrans2D1" presStyleIdx="2" presStyleCnt="3"/>
      <dgm:spPr/>
      <dgm:t>
        <a:bodyPr/>
        <a:lstStyle/>
        <a:p>
          <a:endParaRPr lang="uk-UA"/>
        </a:p>
      </dgm:t>
    </dgm:pt>
    <dgm:pt modelId="{DA9CB7DA-CF86-4447-85F0-3605CD1ABE28}" type="pres">
      <dgm:prSet presAssocID="{7FDE4EE4-0117-4C8F-A616-C5902AF198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E12B855-5DE2-47D2-A46D-C689F7EA6BD0}" type="presOf" srcId="{A59C3A20-9992-464A-B7C3-BF10C1D93EDF}" destId="{2163AFC0-9F36-4BD3-926B-A5BA82C65823}" srcOrd="0" destOrd="0" presId="urn:microsoft.com/office/officeart/2005/8/layout/radial4"/>
    <dgm:cxn modelId="{A5962865-AAC6-4E34-A14B-C24EE146BA94}" type="presOf" srcId="{7FDE4EE4-0117-4C8F-A616-C5902AF19864}" destId="{DA9CB7DA-CF86-4447-85F0-3605CD1ABE28}" srcOrd="0" destOrd="0" presId="urn:microsoft.com/office/officeart/2005/8/layout/radial4"/>
    <dgm:cxn modelId="{3FFECB34-41F0-45C6-BA19-0E053BDEDD44}" srcId="{0F1742AC-42F2-4429-A27B-F8FB2ACDB9D9}" destId="{7FDE4EE4-0117-4C8F-A616-C5902AF19864}" srcOrd="2" destOrd="0" parTransId="{AAB755D6-E095-4B3B-9A00-76F061D7BEBD}" sibTransId="{08C1C015-612A-4AC4-8E0E-FDD4624BEA2F}"/>
    <dgm:cxn modelId="{E3A69AB3-04D8-4502-876F-9FA1AC5078ED}" type="presOf" srcId="{AC58CEE3-53A9-4553-87D4-25C17E28834C}" destId="{F4D41394-9500-4AB6-B63F-B47C96177090}" srcOrd="0" destOrd="0" presId="urn:microsoft.com/office/officeart/2005/8/layout/radial4"/>
    <dgm:cxn modelId="{F41FC618-572E-451F-8BF8-D2E9D771E23B}" type="presOf" srcId="{78D68054-54AA-44FB-84D6-5F628E222C21}" destId="{29F701E5-41A9-4983-B160-3DFC8894852C}" srcOrd="0" destOrd="0" presId="urn:microsoft.com/office/officeart/2005/8/layout/radial4"/>
    <dgm:cxn modelId="{EE7235F2-1E97-4BF4-A43A-E6EFB5D74CF8}" srcId="{0F1742AC-42F2-4429-A27B-F8FB2ACDB9D9}" destId="{AC58CEE3-53A9-4553-87D4-25C17E28834C}" srcOrd="1" destOrd="0" parTransId="{B72F4D11-0751-4503-B476-BEE3404F480D}" sibTransId="{0EBD530E-AD65-4661-B514-39502847AF75}"/>
    <dgm:cxn modelId="{999AABF3-5BB7-471E-ABD2-C86AE252A6D2}" type="presOf" srcId="{B72F4D11-0751-4503-B476-BEE3404F480D}" destId="{1004692D-9354-4774-A62D-8287CE7BF318}" srcOrd="0" destOrd="0" presId="urn:microsoft.com/office/officeart/2005/8/layout/radial4"/>
    <dgm:cxn modelId="{27EFF8A3-49A8-40DF-8789-94E2591BD39B}" srcId="{A59C3A20-9992-464A-B7C3-BF10C1D93EDF}" destId="{0F1742AC-42F2-4429-A27B-F8FB2ACDB9D9}" srcOrd="0" destOrd="0" parTransId="{BDBA0E35-A20B-4238-8E49-EA5AF51DDC7D}" sibTransId="{3EDD6CCC-917D-44BC-B365-ADB126089259}"/>
    <dgm:cxn modelId="{63A637F1-767C-4DB2-AD8B-C7F12FD2993C}" srcId="{0F1742AC-42F2-4429-A27B-F8FB2ACDB9D9}" destId="{E4825AD6-1795-43EF-A891-23FF25BE17B4}" srcOrd="0" destOrd="0" parTransId="{78D68054-54AA-44FB-84D6-5F628E222C21}" sibTransId="{85A78054-C88A-445D-9BBA-EE3298273107}"/>
    <dgm:cxn modelId="{5559BAE5-F8C4-4509-B01E-1C5F09B36C0F}" type="presOf" srcId="{AAB755D6-E095-4B3B-9A00-76F061D7BEBD}" destId="{0129516B-D7FF-4AB6-BC8B-0B9077FCA60E}" srcOrd="0" destOrd="0" presId="urn:microsoft.com/office/officeart/2005/8/layout/radial4"/>
    <dgm:cxn modelId="{4C6945C5-881E-41BF-B1BD-ED99CD881AFE}" type="presOf" srcId="{E4825AD6-1795-43EF-A891-23FF25BE17B4}" destId="{82B5433C-E6B0-4D66-9978-6B0A62621EE4}" srcOrd="0" destOrd="0" presId="urn:microsoft.com/office/officeart/2005/8/layout/radial4"/>
    <dgm:cxn modelId="{079AB21B-1942-4F28-BE84-BEA727C5CF92}" type="presOf" srcId="{0F1742AC-42F2-4429-A27B-F8FB2ACDB9D9}" destId="{2CA00B4E-6E10-43F7-BAE6-00020FFC5502}" srcOrd="0" destOrd="0" presId="urn:microsoft.com/office/officeart/2005/8/layout/radial4"/>
    <dgm:cxn modelId="{DA4FA582-1949-4489-AE7F-F8DC6E4B50DD}" type="presParOf" srcId="{2163AFC0-9F36-4BD3-926B-A5BA82C65823}" destId="{2CA00B4E-6E10-43F7-BAE6-00020FFC5502}" srcOrd="0" destOrd="0" presId="urn:microsoft.com/office/officeart/2005/8/layout/radial4"/>
    <dgm:cxn modelId="{ADEDEF1A-667B-4728-8095-49B93B554CE3}" type="presParOf" srcId="{2163AFC0-9F36-4BD3-926B-A5BA82C65823}" destId="{29F701E5-41A9-4983-B160-3DFC8894852C}" srcOrd="1" destOrd="0" presId="urn:microsoft.com/office/officeart/2005/8/layout/radial4"/>
    <dgm:cxn modelId="{747F9C32-562A-44EC-ADDE-0762E83FFC55}" type="presParOf" srcId="{2163AFC0-9F36-4BD3-926B-A5BA82C65823}" destId="{82B5433C-E6B0-4D66-9978-6B0A62621EE4}" srcOrd="2" destOrd="0" presId="urn:microsoft.com/office/officeart/2005/8/layout/radial4"/>
    <dgm:cxn modelId="{F014EEE2-0EEC-412C-9763-71848E55B62F}" type="presParOf" srcId="{2163AFC0-9F36-4BD3-926B-A5BA82C65823}" destId="{1004692D-9354-4774-A62D-8287CE7BF318}" srcOrd="3" destOrd="0" presId="urn:microsoft.com/office/officeart/2005/8/layout/radial4"/>
    <dgm:cxn modelId="{C4A85DD9-75D0-4374-A1C0-16389C96EA02}" type="presParOf" srcId="{2163AFC0-9F36-4BD3-926B-A5BA82C65823}" destId="{F4D41394-9500-4AB6-B63F-B47C96177090}" srcOrd="4" destOrd="0" presId="urn:microsoft.com/office/officeart/2005/8/layout/radial4"/>
    <dgm:cxn modelId="{1F00F99B-BABF-4DA9-9069-A73FAFB06863}" type="presParOf" srcId="{2163AFC0-9F36-4BD3-926B-A5BA82C65823}" destId="{0129516B-D7FF-4AB6-BC8B-0B9077FCA60E}" srcOrd="5" destOrd="0" presId="urn:microsoft.com/office/officeart/2005/8/layout/radial4"/>
    <dgm:cxn modelId="{6C17A25F-74F8-4991-B69E-402CF7020E4F}" type="presParOf" srcId="{2163AFC0-9F36-4BD3-926B-A5BA82C65823}" destId="{DA9CB7DA-CF86-4447-85F0-3605CD1ABE28}" srcOrd="6" destOrd="0" presId="urn:microsoft.com/office/officeart/2005/8/layout/radial4"/>
  </dgm:cxnLst>
  <dgm:bg>
    <a:effectLst>
      <a:glow rad="5588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0B4A4-1AC5-4DDE-B45A-FE542FB420C0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AB6B09C6-9DEE-43D9-BD20-59C7C764F7A5}">
      <dgm:prSet phldrT="[Текст]"/>
      <dgm:spPr/>
      <dgm:t>
        <a:bodyPr/>
        <a:lstStyle/>
        <a:p>
          <a:r>
            <a:rPr lang="uk-UA" dirty="0" smtClean="0"/>
            <a:t>Сходові клітки</a:t>
          </a:r>
          <a:endParaRPr lang="uk-UA" dirty="0"/>
        </a:p>
      </dgm:t>
    </dgm:pt>
    <dgm:pt modelId="{299B1417-97DF-465D-8176-DDE0E97711AD}" type="parTrans" cxnId="{058FAD93-CDBF-43E1-A6B9-105170BF69DD}">
      <dgm:prSet/>
      <dgm:spPr/>
      <dgm:t>
        <a:bodyPr/>
        <a:lstStyle/>
        <a:p>
          <a:endParaRPr lang="uk-UA"/>
        </a:p>
      </dgm:t>
    </dgm:pt>
    <dgm:pt modelId="{E557AEA7-1A44-4C07-8610-20E52E41F3C7}" type="sibTrans" cxnId="{058FAD93-CDBF-43E1-A6B9-105170BF69DD}">
      <dgm:prSet/>
      <dgm:spPr/>
      <dgm:t>
        <a:bodyPr/>
        <a:lstStyle/>
        <a:p>
          <a:endParaRPr lang="uk-UA"/>
        </a:p>
      </dgm:t>
    </dgm:pt>
    <dgm:pt modelId="{A0116419-204F-498A-8DA9-960B78B18842}">
      <dgm:prSet phldrT="[Текст]"/>
      <dgm:spPr/>
      <dgm:t>
        <a:bodyPr/>
        <a:lstStyle/>
        <a:p>
          <a:r>
            <a:rPr lang="uk-UA" dirty="0" smtClean="0"/>
            <a:t>20 </a:t>
          </a:r>
          <a:r>
            <a:rPr lang="uk-UA" dirty="0" err="1" smtClean="0"/>
            <a:t>сх.кліток</a:t>
          </a:r>
          <a:endParaRPr lang="uk-UA" dirty="0"/>
        </a:p>
      </dgm:t>
    </dgm:pt>
    <dgm:pt modelId="{E4AC72BD-B62F-4330-B1DE-1DEE411370E7}" type="parTrans" cxnId="{8BA88A74-FF67-4DDB-84E4-2545EC809573}">
      <dgm:prSet/>
      <dgm:spPr/>
      <dgm:t>
        <a:bodyPr/>
        <a:lstStyle/>
        <a:p>
          <a:endParaRPr lang="uk-UA"/>
        </a:p>
      </dgm:t>
    </dgm:pt>
    <dgm:pt modelId="{0A9AE37B-F8D7-44D3-81C0-4C9BFD701E6B}" type="sibTrans" cxnId="{8BA88A74-FF67-4DDB-84E4-2545EC809573}">
      <dgm:prSet/>
      <dgm:spPr/>
      <dgm:t>
        <a:bodyPr/>
        <a:lstStyle/>
        <a:p>
          <a:endParaRPr lang="uk-UA"/>
        </a:p>
      </dgm:t>
    </dgm:pt>
    <dgm:pt modelId="{4E2C4B5E-0742-44E1-8C98-9CCDC25CD229}">
      <dgm:prSet phldrT="[Текст]"/>
      <dgm:spPr/>
      <dgm:t>
        <a:bodyPr/>
        <a:lstStyle/>
        <a:p>
          <a:r>
            <a:rPr lang="uk-UA" dirty="0" smtClean="0"/>
            <a:t>Покрівлі</a:t>
          </a:r>
          <a:endParaRPr lang="uk-UA" dirty="0"/>
        </a:p>
      </dgm:t>
    </dgm:pt>
    <dgm:pt modelId="{5EC68B9F-E37B-458A-A2E6-023D2C115276}" type="parTrans" cxnId="{4BF7308E-778E-4C6B-A3D1-20261BA1A86C}">
      <dgm:prSet/>
      <dgm:spPr/>
      <dgm:t>
        <a:bodyPr/>
        <a:lstStyle/>
        <a:p>
          <a:endParaRPr lang="uk-UA"/>
        </a:p>
      </dgm:t>
    </dgm:pt>
    <dgm:pt modelId="{845C983B-EC9B-4547-9431-2F18AAD0068E}" type="sibTrans" cxnId="{4BF7308E-778E-4C6B-A3D1-20261BA1A86C}">
      <dgm:prSet/>
      <dgm:spPr/>
      <dgm:t>
        <a:bodyPr/>
        <a:lstStyle/>
        <a:p>
          <a:endParaRPr lang="uk-UA"/>
        </a:p>
      </dgm:t>
    </dgm:pt>
    <dgm:pt modelId="{EA255E24-0A5D-420A-96D3-32409928E811}">
      <dgm:prSet phldrT="[Текст]"/>
      <dgm:spPr/>
      <dgm:t>
        <a:bodyPr/>
        <a:lstStyle/>
        <a:p>
          <a:r>
            <a:rPr lang="uk-UA" dirty="0" smtClean="0"/>
            <a:t>137 буд.</a:t>
          </a:r>
          <a:endParaRPr lang="uk-UA" dirty="0"/>
        </a:p>
      </dgm:t>
    </dgm:pt>
    <dgm:pt modelId="{DE8DC58D-2D28-4F2B-8205-379D0360B6BF}" type="parTrans" cxnId="{6A5E2116-7F9C-4965-818D-6B571ABCF534}">
      <dgm:prSet/>
      <dgm:spPr/>
      <dgm:t>
        <a:bodyPr/>
        <a:lstStyle/>
        <a:p>
          <a:endParaRPr lang="uk-UA"/>
        </a:p>
      </dgm:t>
    </dgm:pt>
    <dgm:pt modelId="{8A3FF4ED-224C-4984-AFAF-28FA64E9C666}" type="sibTrans" cxnId="{6A5E2116-7F9C-4965-818D-6B571ABCF534}">
      <dgm:prSet/>
      <dgm:spPr/>
      <dgm:t>
        <a:bodyPr/>
        <a:lstStyle/>
        <a:p>
          <a:endParaRPr lang="uk-UA"/>
        </a:p>
      </dgm:t>
    </dgm:pt>
    <dgm:pt modelId="{12DDD456-E10C-4068-8975-5F57102246C3}">
      <dgm:prSet phldrT="[Текст]"/>
      <dgm:spPr/>
      <dgm:t>
        <a:bodyPr/>
        <a:lstStyle/>
        <a:p>
          <a:r>
            <a:rPr lang="uk-UA" dirty="0" err="1" smtClean="0"/>
            <a:t>Інж</a:t>
          </a:r>
          <a:r>
            <a:rPr lang="uk-UA" dirty="0" smtClean="0"/>
            <a:t>. мережі</a:t>
          </a:r>
          <a:endParaRPr lang="uk-UA" dirty="0"/>
        </a:p>
      </dgm:t>
    </dgm:pt>
    <dgm:pt modelId="{41DDD76D-F085-4C8E-9C75-B6C0ADDC59AA}" type="parTrans" cxnId="{1B06BB75-1C54-437B-B797-5DC90D4AD83D}">
      <dgm:prSet/>
      <dgm:spPr/>
      <dgm:t>
        <a:bodyPr/>
        <a:lstStyle/>
        <a:p>
          <a:endParaRPr lang="uk-UA"/>
        </a:p>
      </dgm:t>
    </dgm:pt>
    <dgm:pt modelId="{06A69B94-F8BC-4FA0-BF54-C97BF1AEB81A}" type="sibTrans" cxnId="{1B06BB75-1C54-437B-B797-5DC90D4AD83D}">
      <dgm:prSet/>
      <dgm:spPr/>
      <dgm:t>
        <a:bodyPr/>
        <a:lstStyle/>
        <a:p>
          <a:endParaRPr lang="uk-UA"/>
        </a:p>
      </dgm:t>
    </dgm:pt>
    <dgm:pt modelId="{63B4DC64-90B3-45F7-A9E8-F5862981E4E1}">
      <dgm:prSet phldrT="[Текст]"/>
      <dgm:spPr/>
      <dgm:t>
        <a:bodyPr/>
        <a:lstStyle/>
        <a:p>
          <a:r>
            <a:rPr lang="uk-UA" dirty="0" smtClean="0"/>
            <a:t>130 </a:t>
          </a:r>
          <a:r>
            <a:rPr lang="uk-UA" dirty="0" err="1" smtClean="0"/>
            <a:t>будинк</a:t>
          </a:r>
          <a:r>
            <a:rPr lang="uk-UA" dirty="0" smtClean="0"/>
            <a:t>.</a:t>
          </a:r>
          <a:endParaRPr lang="uk-UA" dirty="0"/>
        </a:p>
      </dgm:t>
    </dgm:pt>
    <dgm:pt modelId="{C02C9B37-DD0A-4F25-98FB-B3395BE4BAE8}" type="parTrans" cxnId="{5A6DD30D-9A27-43CD-8A29-B8741DE3607C}">
      <dgm:prSet/>
      <dgm:spPr/>
      <dgm:t>
        <a:bodyPr/>
        <a:lstStyle/>
        <a:p>
          <a:endParaRPr lang="uk-UA"/>
        </a:p>
      </dgm:t>
    </dgm:pt>
    <dgm:pt modelId="{C9F17F83-2091-4FD4-9BEC-EF0C8C4C7257}" type="sibTrans" cxnId="{5A6DD30D-9A27-43CD-8A29-B8741DE3607C}">
      <dgm:prSet/>
      <dgm:spPr/>
      <dgm:t>
        <a:bodyPr/>
        <a:lstStyle/>
        <a:p>
          <a:endParaRPr lang="uk-UA"/>
        </a:p>
      </dgm:t>
    </dgm:pt>
    <dgm:pt modelId="{42EE96A0-0D65-4C45-9909-36A5264CC8C2}">
      <dgm:prSet phldrT="[Текст]"/>
      <dgm:spPr/>
      <dgm:t>
        <a:bodyPr/>
        <a:lstStyle/>
        <a:p>
          <a:r>
            <a:rPr lang="uk-UA" dirty="0" smtClean="0"/>
            <a:t>168,7тис.гр.</a:t>
          </a:r>
          <a:endParaRPr lang="uk-UA" dirty="0"/>
        </a:p>
      </dgm:t>
    </dgm:pt>
    <dgm:pt modelId="{A08F2405-E741-4283-BACE-7780E6517165}" type="parTrans" cxnId="{C1B665C5-7C67-4C1B-8E0B-05C4C2CFD312}">
      <dgm:prSet/>
      <dgm:spPr/>
      <dgm:t>
        <a:bodyPr/>
        <a:lstStyle/>
        <a:p>
          <a:endParaRPr lang="uk-UA"/>
        </a:p>
      </dgm:t>
    </dgm:pt>
    <dgm:pt modelId="{29E894F0-2062-4160-BFA5-55A7D71737E6}" type="sibTrans" cxnId="{C1B665C5-7C67-4C1B-8E0B-05C4C2CFD312}">
      <dgm:prSet/>
      <dgm:spPr/>
      <dgm:t>
        <a:bodyPr/>
        <a:lstStyle/>
        <a:p>
          <a:endParaRPr lang="uk-UA"/>
        </a:p>
      </dgm:t>
    </dgm:pt>
    <dgm:pt modelId="{8A3444DF-A764-4591-AFDB-648A18CBC72C}">
      <dgm:prSet phldrT="[Текст]"/>
      <dgm:spPr/>
      <dgm:t>
        <a:bodyPr/>
        <a:lstStyle/>
        <a:p>
          <a:r>
            <a:rPr lang="uk-UA" dirty="0" smtClean="0"/>
            <a:t>172,8тис.гр.</a:t>
          </a:r>
          <a:endParaRPr lang="uk-UA" dirty="0"/>
        </a:p>
      </dgm:t>
    </dgm:pt>
    <dgm:pt modelId="{9CC44277-A180-464E-931A-7AAFDD2616B5}" type="parTrans" cxnId="{62C43ED2-9510-417A-922D-C91D9AD6051E}">
      <dgm:prSet/>
      <dgm:spPr/>
      <dgm:t>
        <a:bodyPr/>
        <a:lstStyle/>
        <a:p>
          <a:endParaRPr lang="uk-UA"/>
        </a:p>
      </dgm:t>
    </dgm:pt>
    <dgm:pt modelId="{4AAF62AB-0AA0-4B9F-9530-274ECA09B860}" type="sibTrans" cxnId="{62C43ED2-9510-417A-922D-C91D9AD6051E}">
      <dgm:prSet/>
      <dgm:spPr/>
      <dgm:t>
        <a:bodyPr/>
        <a:lstStyle/>
        <a:p>
          <a:endParaRPr lang="uk-UA"/>
        </a:p>
      </dgm:t>
    </dgm:pt>
    <dgm:pt modelId="{6F5A0878-9123-4F9B-9982-38570E220441}">
      <dgm:prSet phldrT="[Текст]"/>
      <dgm:spPr/>
      <dgm:t>
        <a:bodyPr/>
        <a:lstStyle/>
        <a:p>
          <a:r>
            <a:rPr lang="uk-UA" dirty="0" smtClean="0"/>
            <a:t>197,8тис.гр.</a:t>
          </a:r>
          <a:endParaRPr lang="uk-UA" dirty="0"/>
        </a:p>
      </dgm:t>
    </dgm:pt>
    <dgm:pt modelId="{4971211A-7819-44DF-B062-3A60CDFE8C9D}" type="parTrans" cxnId="{F0B679D4-366B-49E5-B15E-043DA588214E}">
      <dgm:prSet/>
      <dgm:spPr/>
      <dgm:t>
        <a:bodyPr/>
        <a:lstStyle/>
        <a:p>
          <a:endParaRPr lang="uk-UA"/>
        </a:p>
      </dgm:t>
    </dgm:pt>
    <dgm:pt modelId="{B7DCA146-5FE5-407C-9F23-0A923369F888}" type="sibTrans" cxnId="{F0B679D4-366B-49E5-B15E-043DA588214E}">
      <dgm:prSet/>
      <dgm:spPr/>
      <dgm:t>
        <a:bodyPr/>
        <a:lstStyle/>
        <a:p>
          <a:endParaRPr lang="uk-UA"/>
        </a:p>
      </dgm:t>
    </dgm:pt>
    <dgm:pt modelId="{EEC6194A-90AC-4EB2-98AA-278BA3705BAB}" type="pres">
      <dgm:prSet presAssocID="{69B0B4A4-1AC5-4DDE-B45A-FE542FB420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8723C5F-B41D-4EE5-857F-4E00E89B1A86}" type="pres">
      <dgm:prSet presAssocID="{AB6B09C6-9DEE-43D9-BD20-59C7C764F7A5}" presName="composite" presStyleCnt="0"/>
      <dgm:spPr/>
      <dgm:t>
        <a:bodyPr/>
        <a:lstStyle/>
        <a:p>
          <a:endParaRPr lang="ru-RU"/>
        </a:p>
      </dgm:t>
    </dgm:pt>
    <dgm:pt modelId="{A5121AEE-5C1C-4346-B789-8AD34C8998DC}" type="pres">
      <dgm:prSet presAssocID="{AB6B09C6-9DEE-43D9-BD20-59C7C764F7A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AAD4CD-35F4-47F1-A467-28C2FC2EFCD4}" type="pres">
      <dgm:prSet presAssocID="{AB6B09C6-9DEE-43D9-BD20-59C7C764F7A5}" presName="parSh" presStyleLbl="node1" presStyleIdx="0" presStyleCnt="3"/>
      <dgm:spPr/>
      <dgm:t>
        <a:bodyPr/>
        <a:lstStyle/>
        <a:p>
          <a:endParaRPr lang="uk-UA"/>
        </a:p>
      </dgm:t>
    </dgm:pt>
    <dgm:pt modelId="{A5DF4BC4-C0F6-48F8-9160-D9B57948577E}" type="pres">
      <dgm:prSet presAssocID="{AB6B09C6-9DEE-43D9-BD20-59C7C764F7A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8A06D9-ADC2-4465-B86D-965111A7D1C5}" type="pres">
      <dgm:prSet presAssocID="{E557AEA7-1A44-4C07-8610-20E52E41F3C7}" presName="sibTrans" presStyleLbl="sibTrans2D1" presStyleIdx="0" presStyleCnt="2"/>
      <dgm:spPr/>
      <dgm:t>
        <a:bodyPr/>
        <a:lstStyle/>
        <a:p>
          <a:endParaRPr lang="uk-UA"/>
        </a:p>
      </dgm:t>
    </dgm:pt>
    <dgm:pt modelId="{92E75DCA-76CB-4711-83EF-D2F216A393A4}" type="pres">
      <dgm:prSet presAssocID="{E557AEA7-1A44-4C07-8610-20E52E41F3C7}" presName="connTx" presStyleLbl="sibTrans2D1" presStyleIdx="0" presStyleCnt="2"/>
      <dgm:spPr/>
      <dgm:t>
        <a:bodyPr/>
        <a:lstStyle/>
        <a:p>
          <a:endParaRPr lang="uk-UA"/>
        </a:p>
      </dgm:t>
    </dgm:pt>
    <dgm:pt modelId="{36607D92-1126-45CB-AA70-4DD320C16563}" type="pres">
      <dgm:prSet presAssocID="{4E2C4B5E-0742-44E1-8C98-9CCDC25CD229}" presName="composite" presStyleCnt="0"/>
      <dgm:spPr/>
      <dgm:t>
        <a:bodyPr/>
        <a:lstStyle/>
        <a:p>
          <a:endParaRPr lang="ru-RU"/>
        </a:p>
      </dgm:t>
    </dgm:pt>
    <dgm:pt modelId="{843F2D5B-F9FB-403C-9392-9E27B7D06CBF}" type="pres">
      <dgm:prSet presAssocID="{4E2C4B5E-0742-44E1-8C98-9CCDC25CD22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2D5D66-E814-4528-8611-9C6E92189F45}" type="pres">
      <dgm:prSet presAssocID="{4E2C4B5E-0742-44E1-8C98-9CCDC25CD229}" presName="parSh" presStyleLbl="node1" presStyleIdx="1" presStyleCnt="3"/>
      <dgm:spPr/>
      <dgm:t>
        <a:bodyPr/>
        <a:lstStyle/>
        <a:p>
          <a:endParaRPr lang="uk-UA"/>
        </a:p>
      </dgm:t>
    </dgm:pt>
    <dgm:pt modelId="{461F4CA5-5FB6-49F1-80FC-C5CE9AD2D2EC}" type="pres">
      <dgm:prSet presAssocID="{4E2C4B5E-0742-44E1-8C98-9CCDC25CD22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0BEEF6-86C6-4077-BE71-84315FE1022F}" type="pres">
      <dgm:prSet presAssocID="{845C983B-EC9B-4547-9431-2F18AAD0068E}" presName="sibTrans" presStyleLbl="sibTrans2D1" presStyleIdx="1" presStyleCnt="2"/>
      <dgm:spPr/>
      <dgm:t>
        <a:bodyPr/>
        <a:lstStyle/>
        <a:p>
          <a:endParaRPr lang="uk-UA"/>
        </a:p>
      </dgm:t>
    </dgm:pt>
    <dgm:pt modelId="{DD31B15F-F2D4-4C25-B736-1874CEEA2F80}" type="pres">
      <dgm:prSet presAssocID="{845C983B-EC9B-4547-9431-2F18AAD0068E}" presName="connTx" presStyleLbl="sibTrans2D1" presStyleIdx="1" presStyleCnt="2"/>
      <dgm:spPr/>
      <dgm:t>
        <a:bodyPr/>
        <a:lstStyle/>
        <a:p>
          <a:endParaRPr lang="uk-UA"/>
        </a:p>
      </dgm:t>
    </dgm:pt>
    <dgm:pt modelId="{7CF73ABD-5D9F-46DE-9887-7F654E646A9E}" type="pres">
      <dgm:prSet presAssocID="{12DDD456-E10C-4068-8975-5F57102246C3}" presName="composite" presStyleCnt="0"/>
      <dgm:spPr/>
      <dgm:t>
        <a:bodyPr/>
        <a:lstStyle/>
        <a:p>
          <a:endParaRPr lang="ru-RU"/>
        </a:p>
      </dgm:t>
    </dgm:pt>
    <dgm:pt modelId="{BC2E727B-F32C-4A90-A148-21A5BBEF05DB}" type="pres">
      <dgm:prSet presAssocID="{12DDD456-E10C-4068-8975-5F57102246C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8F8AB7-C828-419E-862C-657F4F1CFA20}" type="pres">
      <dgm:prSet presAssocID="{12DDD456-E10C-4068-8975-5F57102246C3}" presName="parSh" presStyleLbl="node1" presStyleIdx="2" presStyleCnt="3" custLinFactNeighborX="-12162" custLinFactNeighborY="3182"/>
      <dgm:spPr/>
      <dgm:t>
        <a:bodyPr/>
        <a:lstStyle/>
        <a:p>
          <a:endParaRPr lang="uk-UA"/>
        </a:p>
      </dgm:t>
    </dgm:pt>
    <dgm:pt modelId="{A2B68A4B-C1DC-433F-A73C-5A7A9BB426CA}" type="pres">
      <dgm:prSet presAssocID="{12DDD456-E10C-4068-8975-5F57102246C3}" presName="desTx" presStyleLbl="fgAcc1" presStyleIdx="2" presStyleCnt="3" custLinFactNeighborX="-12162" custLinFactNeighborY="23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76B8CCB-B2C6-4842-9A68-453313D9B662}" type="presOf" srcId="{42EE96A0-0D65-4C45-9909-36A5264CC8C2}" destId="{A5DF4BC4-C0F6-48F8-9160-D9B57948577E}" srcOrd="0" destOrd="1" presId="urn:microsoft.com/office/officeart/2005/8/layout/process3"/>
    <dgm:cxn modelId="{41221F07-FAF0-414B-BB88-209966D75427}" type="presOf" srcId="{EA255E24-0A5D-420A-96D3-32409928E811}" destId="{461F4CA5-5FB6-49F1-80FC-C5CE9AD2D2EC}" srcOrd="0" destOrd="0" presId="urn:microsoft.com/office/officeart/2005/8/layout/process3"/>
    <dgm:cxn modelId="{53F4FF0D-47CD-4FDA-B97B-49963863446A}" type="presOf" srcId="{63B4DC64-90B3-45F7-A9E8-F5862981E4E1}" destId="{A2B68A4B-C1DC-433F-A73C-5A7A9BB426CA}" srcOrd="0" destOrd="0" presId="urn:microsoft.com/office/officeart/2005/8/layout/process3"/>
    <dgm:cxn modelId="{6A5E2116-7F9C-4965-818D-6B571ABCF534}" srcId="{4E2C4B5E-0742-44E1-8C98-9CCDC25CD229}" destId="{EA255E24-0A5D-420A-96D3-32409928E811}" srcOrd="0" destOrd="0" parTransId="{DE8DC58D-2D28-4F2B-8205-379D0360B6BF}" sibTransId="{8A3FF4ED-224C-4984-AFAF-28FA64E9C666}"/>
    <dgm:cxn modelId="{0C5596E8-1816-42EB-A415-60446E9A763C}" type="presOf" srcId="{845C983B-EC9B-4547-9431-2F18AAD0068E}" destId="{450BEEF6-86C6-4077-BE71-84315FE1022F}" srcOrd="0" destOrd="0" presId="urn:microsoft.com/office/officeart/2005/8/layout/process3"/>
    <dgm:cxn modelId="{F0B679D4-366B-49E5-B15E-043DA588214E}" srcId="{12DDD456-E10C-4068-8975-5F57102246C3}" destId="{6F5A0878-9123-4F9B-9982-38570E220441}" srcOrd="1" destOrd="0" parTransId="{4971211A-7819-44DF-B062-3A60CDFE8C9D}" sibTransId="{B7DCA146-5FE5-407C-9F23-0A923369F888}"/>
    <dgm:cxn modelId="{885C9DBA-CD91-412E-961A-92C13BBF55D4}" type="presOf" srcId="{8A3444DF-A764-4591-AFDB-648A18CBC72C}" destId="{461F4CA5-5FB6-49F1-80FC-C5CE9AD2D2EC}" srcOrd="0" destOrd="1" presId="urn:microsoft.com/office/officeart/2005/8/layout/process3"/>
    <dgm:cxn modelId="{81345206-F362-4641-816D-4EEECA1B2FBA}" type="presOf" srcId="{AB6B09C6-9DEE-43D9-BD20-59C7C764F7A5}" destId="{A5121AEE-5C1C-4346-B789-8AD34C8998DC}" srcOrd="0" destOrd="0" presId="urn:microsoft.com/office/officeart/2005/8/layout/process3"/>
    <dgm:cxn modelId="{7E703D81-D8BA-4F3C-8AD0-DDE43F030730}" type="presOf" srcId="{E557AEA7-1A44-4C07-8610-20E52E41F3C7}" destId="{92E75DCA-76CB-4711-83EF-D2F216A393A4}" srcOrd="1" destOrd="0" presId="urn:microsoft.com/office/officeart/2005/8/layout/process3"/>
    <dgm:cxn modelId="{CD53D21D-E9EB-4A29-93E8-623B653F20AB}" type="presOf" srcId="{E557AEA7-1A44-4C07-8610-20E52E41F3C7}" destId="{9D8A06D9-ADC2-4465-B86D-965111A7D1C5}" srcOrd="0" destOrd="0" presId="urn:microsoft.com/office/officeart/2005/8/layout/process3"/>
    <dgm:cxn modelId="{85144004-BDE4-4CD2-A1F4-3AE70112B4D2}" type="presOf" srcId="{A0116419-204F-498A-8DA9-960B78B18842}" destId="{A5DF4BC4-C0F6-48F8-9160-D9B57948577E}" srcOrd="0" destOrd="0" presId="urn:microsoft.com/office/officeart/2005/8/layout/process3"/>
    <dgm:cxn modelId="{5C95B809-247A-4B47-98C5-A387060F9907}" type="presOf" srcId="{4E2C4B5E-0742-44E1-8C98-9CCDC25CD229}" destId="{D22D5D66-E814-4528-8611-9C6E92189F45}" srcOrd="1" destOrd="0" presId="urn:microsoft.com/office/officeart/2005/8/layout/process3"/>
    <dgm:cxn modelId="{BD7BA3F3-1344-4FC6-B861-62654CCBF55E}" type="presOf" srcId="{4E2C4B5E-0742-44E1-8C98-9CCDC25CD229}" destId="{843F2D5B-F9FB-403C-9392-9E27B7D06CBF}" srcOrd="0" destOrd="0" presId="urn:microsoft.com/office/officeart/2005/8/layout/process3"/>
    <dgm:cxn modelId="{94A6C87E-5BB3-495B-98FF-62D4D83CD852}" type="presOf" srcId="{12DDD456-E10C-4068-8975-5F57102246C3}" destId="{BC2E727B-F32C-4A90-A148-21A5BBEF05DB}" srcOrd="0" destOrd="0" presId="urn:microsoft.com/office/officeart/2005/8/layout/process3"/>
    <dgm:cxn modelId="{8BA88A74-FF67-4DDB-84E4-2545EC809573}" srcId="{AB6B09C6-9DEE-43D9-BD20-59C7C764F7A5}" destId="{A0116419-204F-498A-8DA9-960B78B18842}" srcOrd="0" destOrd="0" parTransId="{E4AC72BD-B62F-4330-B1DE-1DEE411370E7}" sibTransId="{0A9AE37B-F8D7-44D3-81C0-4C9BFD701E6B}"/>
    <dgm:cxn modelId="{058FAD93-CDBF-43E1-A6B9-105170BF69DD}" srcId="{69B0B4A4-1AC5-4DDE-B45A-FE542FB420C0}" destId="{AB6B09C6-9DEE-43D9-BD20-59C7C764F7A5}" srcOrd="0" destOrd="0" parTransId="{299B1417-97DF-465D-8176-DDE0E97711AD}" sibTransId="{E557AEA7-1A44-4C07-8610-20E52E41F3C7}"/>
    <dgm:cxn modelId="{62C43ED2-9510-417A-922D-C91D9AD6051E}" srcId="{4E2C4B5E-0742-44E1-8C98-9CCDC25CD229}" destId="{8A3444DF-A764-4591-AFDB-648A18CBC72C}" srcOrd="1" destOrd="0" parTransId="{9CC44277-A180-464E-931A-7AAFDD2616B5}" sibTransId="{4AAF62AB-0AA0-4B9F-9530-274ECA09B860}"/>
    <dgm:cxn modelId="{1B06BB75-1C54-437B-B797-5DC90D4AD83D}" srcId="{69B0B4A4-1AC5-4DDE-B45A-FE542FB420C0}" destId="{12DDD456-E10C-4068-8975-5F57102246C3}" srcOrd="2" destOrd="0" parTransId="{41DDD76D-F085-4C8E-9C75-B6C0ADDC59AA}" sibTransId="{06A69B94-F8BC-4FA0-BF54-C97BF1AEB81A}"/>
    <dgm:cxn modelId="{C1B665C5-7C67-4C1B-8E0B-05C4C2CFD312}" srcId="{AB6B09C6-9DEE-43D9-BD20-59C7C764F7A5}" destId="{42EE96A0-0D65-4C45-9909-36A5264CC8C2}" srcOrd="1" destOrd="0" parTransId="{A08F2405-E741-4283-BACE-7780E6517165}" sibTransId="{29E894F0-2062-4160-BFA5-55A7D71737E6}"/>
    <dgm:cxn modelId="{4C2824C3-9AC1-46D4-91A5-524DFC79707C}" type="presOf" srcId="{6F5A0878-9123-4F9B-9982-38570E220441}" destId="{A2B68A4B-C1DC-433F-A73C-5A7A9BB426CA}" srcOrd="0" destOrd="1" presId="urn:microsoft.com/office/officeart/2005/8/layout/process3"/>
    <dgm:cxn modelId="{5A6DD30D-9A27-43CD-8A29-B8741DE3607C}" srcId="{12DDD456-E10C-4068-8975-5F57102246C3}" destId="{63B4DC64-90B3-45F7-A9E8-F5862981E4E1}" srcOrd="0" destOrd="0" parTransId="{C02C9B37-DD0A-4F25-98FB-B3395BE4BAE8}" sibTransId="{C9F17F83-2091-4FD4-9BEC-EF0C8C4C7257}"/>
    <dgm:cxn modelId="{B5F0E1A1-781E-4D5A-A7DD-958BACFDB864}" type="presOf" srcId="{AB6B09C6-9DEE-43D9-BD20-59C7C764F7A5}" destId="{E5AAD4CD-35F4-47F1-A467-28C2FC2EFCD4}" srcOrd="1" destOrd="0" presId="urn:microsoft.com/office/officeart/2005/8/layout/process3"/>
    <dgm:cxn modelId="{27B3E5FD-D8CB-4758-AE0B-D1687BA2AE6F}" type="presOf" srcId="{69B0B4A4-1AC5-4DDE-B45A-FE542FB420C0}" destId="{EEC6194A-90AC-4EB2-98AA-278BA3705BAB}" srcOrd="0" destOrd="0" presId="urn:microsoft.com/office/officeart/2005/8/layout/process3"/>
    <dgm:cxn modelId="{4BF7308E-778E-4C6B-A3D1-20261BA1A86C}" srcId="{69B0B4A4-1AC5-4DDE-B45A-FE542FB420C0}" destId="{4E2C4B5E-0742-44E1-8C98-9CCDC25CD229}" srcOrd="1" destOrd="0" parTransId="{5EC68B9F-E37B-458A-A2E6-023D2C115276}" sibTransId="{845C983B-EC9B-4547-9431-2F18AAD0068E}"/>
    <dgm:cxn modelId="{5259925B-0E6E-48F2-9568-06740749E963}" type="presOf" srcId="{12DDD456-E10C-4068-8975-5F57102246C3}" destId="{878F8AB7-C828-419E-862C-657F4F1CFA20}" srcOrd="1" destOrd="0" presId="urn:microsoft.com/office/officeart/2005/8/layout/process3"/>
    <dgm:cxn modelId="{138A75B6-2A97-4C69-B23B-EE88557A6AFB}" type="presOf" srcId="{845C983B-EC9B-4547-9431-2F18AAD0068E}" destId="{DD31B15F-F2D4-4C25-B736-1874CEEA2F80}" srcOrd="1" destOrd="0" presId="urn:microsoft.com/office/officeart/2005/8/layout/process3"/>
    <dgm:cxn modelId="{1F5970D2-3738-4342-9CF8-F44E7EFC220F}" type="presParOf" srcId="{EEC6194A-90AC-4EB2-98AA-278BA3705BAB}" destId="{F8723C5F-B41D-4EE5-857F-4E00E89B1A86}" srcOrd="0" destOrd="0" presId="urn:microsoft.com/office/officeart/2005/8/layout/process3"/>
    <dgm:cxn modelId="{7D648651-FE08-4846-8E46-80D672FBF8D1}" type="presParOf" srcId="{F8723C5F-B41D-4EE5-857F-4E00E89B1A86}" destId="{A5121AEE-5C1C-4346-B789-8AD34C8998DC}" srcOrd="0" destOrd="0" presId="urn:microsoft.com/office/officeart/2005/8/layout/process3"/>
    <dgm:cxn modelId="{5113D4E9-0D37-428E-A68D-BA2E63F3EDFA}" type="presParOf" srcId="{F8723C5F-B41D-4EE5-857F-4E00E89B1A86}" destId="{E5AAD4CD-35F4-47F1-A467-28C2FC2EFCD4}" srcOrd="1" destOrd="0" presId="urn:microsoft.com/office/officeart/2005/8/layout/process3"/>
    <dgm:cxn modelId="{38C46B4E-D672-4A76-988F-72CE3E537EDC}" type="presParOf" srcId="{F8723C5F-B41D-4EE5-857F-4E00E89B1A86}" destId="{A5DF4BC4-C0F6-48F8-9160-D9B57948577E}" srcOrd="2" destOrd="0" presId="urn:microsoft.com/office/officeart/2005/8/layout/process3"/>
    <dgm:cxn modelId="{0F7B7985-FDEB-431F-9695-2C9B6F4754E6}" type="presParOf" srcId="{EEC6194A-90AC-4EB2-98AA-278BA3705BAB}" destId="{9D8A06D9-ADC2-4465-B86D-965111A7D1C5}" srcOrd="1" destOrd="0" presId="urn:microsoft.com/office/officeart/2005/8/layout/process3"/>
    <dgm:cxn modelId="{884B7282-B980-4EEE-A84D-6A971B96EA47}" type="presParOf" srcId="{9D8A06D9-ADC2-4465-B86D-965111A7D1C5}" destId="{92E75DCA-76CB-4711-83EF-D2F216A393A4}" srcOrd="0" destOrd="0" presId="urn:microsoft.com/office/officeart/2005/8/layout/process3"/>
    <dgm:cxn modelId="{8F38E5F4-7172-4751-85F0-2E8EAC783C4A}" type="presParOf" srcId="{EEC6194A-90AC-4EB2-98AA-278BA3705BAB}" destId="{36607D92-1126-45CB-AA70-4DD320C16563}" srcOrd="2" destOrd="0" presId="urn:microsoft.com/office/officeart/2005/8/layout/process3"/>
    <dgm:cxn modelId="{AB76C6FF-237D-4653-9EC6-15EE49B9939F}" type="presParOf" srcId="{36607D92-1126-45CB-AA70-4DD320C16563}" destId="{843F2D5B-F9FB-403C-9392-9E27B7D06CBF}" srcOrd="0" destOrd="0" presId="urn:microsoft.com/office/officeart/2005/8/layout/process3"/>
    <dgm:cxn modelId="{7F3CB3B9-8048-4502-BD8E-FCF999030F79}" type="presParOf" srcId="{36607D92-1126-45CB-AA70-4DD320C16563}" destId="{D22D5D66-E814-4528-8611-9C6E92189F45}" srcOrd="1" destOrd="0" presId="urn:microsoft.com/office/officeart/2005/8/layout/process3"/>
    <dgm:cxn modelId="{FA27941D-5389-4463-B9D2-B7B3C848ED6B}" type="presParOf" srcId="{36607D92-1126-45CB-AA70-4DD320C16563}" destId="{461F4CA5-5FB6-49F1-80FC-C5CE9AD2D2EC}" srcOrd="2" destOrd="0" presId="urn:microsoft.com/office/officeart/2005/8/layout/process3"/>
    <dgm:cxn modelId="{0395A93D-9074-4822-BD48-A0ECCD61F2B0}" type="presParOf" srcId="{EEC6194A-90AC-4EB2-98AA-278BA3705BAB}" destId="{450BEEF6-86C6-4077-BE71-84315FE1022F}" srcOrd="3" destOrd="0" presId="urn:microsoft.com/office/officeart/2005/8/layout/process3"/>
    <dgm:cxn modelId="{29AF4124-C744-4BF9-BE4A-C5CF71B5CA33}" type="presParOf" srcId="{450BEEF6-86C6-4077-BE71-84315FE1022F}" destId="{DD31B15F-F2D4-4C25-B736-1874CEEA2F80}" srcOrd="0" destOrd="0" presId="urn:microsoft.com/office/officeart/2005/8/layout/process3"/>
    <dgm:cxn modelId="{CB7D2BCA-3170-4CC7-9872-30CF8611535E}" type="presParOf" srcId="{EEC6194A-90AC-4EB2-98AA-278BA3705BAB}" destId="{7CF73ABD-5D9F-46DE-9887-7F654E646A9E}" srcOrd="4" destOrd="0" presId="urn:microsoft.com/office/officeart/2005/8/layout/process3"/>
    <dgm:cxn modelId="{DEE6280D-467A-4713-AFD5-613ADC0F32F7}" type="presParOf" srcId="{7CF73ABD-5D9F-46DE-9887-7F654E646A9E}" destId="{BC2E727B-F32C-4A90-A148-21A5BBEF05DB}" srcOrd="0" destOrd="0" presId="urn:microsoft.com/office/officeart/2005/8/layout/process3"/>
    <dgm:cxn modelId="{554860EC-250C-47CB-ACEB-F5D8CB6D7D41}" type="presParOf" srcId="{7CF73ABD-5D9F-46DE-9887-7F654E646A9E}" destId="{878F8AB7-C828-419E-862C-657F4F1CFA20}" srcOrd="1" destOrd="0" presId="urn:microsoft.com/office/officeart/2005/8/layout/process3"/>
    <dgm:cxn modelId="{973B5FF3-212F-4DAC-AF23-08E1FBBA7C35}" type="presParOf" srcId="{7CF73ABD-5D9F-46DE-9887-7F654E646A9E}" destId="{A2B68A4B-C1DC-433F-A73C-5A7A9BB426C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E469AA-8CAA-499B-A9C5-9011203DFE40}" type="doc">
      <dgm:prSet loTypeId="urn:microsoft.com/office/officeart/2005/8/layout/vList4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90EE5699-954F-400E-8975-3140EF3E941F}">
      <dgm:prSet phldrT="[Текст]"/>
      <dgm:spPr/>
      <dgm:t>
        <a:bodyPr/>
        <a:lstStyle/>
        <a:p>
          <a:r>
            <a:rPr lang="uk-UA" dirty="0" smtClean="0"/>
            <a:t>Сходові клітки</a:t>
          </a:r>
          <a:endParaRPr lang="uk-UA" dirty="0"/>
        </a:p>
      </dgm:t>
    </dgm:pt>
    <dgm:pt modelId="{B3920228-A5D0-4E6E-BDD6-3C19E7DBFF30}" type="parTrans" cxnId="{8FDEECED-DB81-4C2E-AB89-8B1C5737A31C}">
      <dgm:prSet/>
      <dgm:spPr/>
      <dgm:t>
        <a:bodyPr/>
        <a:lstStyle/>
        <a:p>
          <a:endParaRPr lang="uk-UA"/>
        </a:p>
      </dgm:t>
    </dgm:pt>
    <dgm:pt modelId="{4EF71E20-256E-4407-A8EC-BF1EEDD7C149}" type="sibTrans" cxnId="{8FDEECED-DB81-4C2E-AB89-8B1C5737A31C}">
      <dgm:prSet/>
      <dgm:spPr/>
      <dgm:t>
        <a:bodyPr/>
        <a:lstStyle/>
        <a:p>
          <a:endParaRPr lang="uk-UA"/>
        </a:p>
      </dgm:t>
    </dgm:pt>
    <dgm:pt modelId="{6139E383-6CDE-4CB1-B1C4-2E84AFE411DC}">
      <dgm:prSet phldrT="[Текст]"/>
      <dgm:spPr/>
      <dgm:t>
        <a:bodyPr/>
        <a:lstStyle/>
        <a:p>
          <a:r>
            <a:rPr lang="uk-UA" dirty="0" smtClean="0"/>
            <a:t>У 20 будинках на суму 170,0тис.грн</a:t>
          </a:r>
          <a:endParaRPr lang="uk-UA" dirty="0"/>
        </a:p>
      </dgm:t>
    </dgm:pt>
    <dgm:pt modelId="{4C67C108-DFB7-41CC-A9B1-709B15FC3B20}" type="parTrans" cxnId="{8487CEDC-9982-4519-8D97-1B44A697A265}">
      <dgm:prSet/>
      <dgm:spPr/>
      <dgm:t>
        <a:bodyPr/>
        <a:lstStyle/>
        <a:p>
          <a:endParaRPr lang="uk-UA"/>
        </a:p>
      </dgm:t>
    </dgm:pt>
    <dgm:pt modelId="{DE04AFEB-99B4-4F3F-B864-03396E0DF4A0}" type="sibTrans" cxnId="{8487CEDC-9982-4519-8D97-1B44A697A265}">
      <dgm:prSet/>
      <dgm:spPr/>
      <dgm:t>
        <a:bodyPr/>
        <a:lstStyle/>
        <a:p>
          <a:endParaRPr lang="uk-UA"/>
        </a:p>
      </dgm:t>
    </dgm:pt>
    <dgm:pt modelId="{C7BA3E25-2418-4A08-907D-224157104BE0}">
      <dgm:prSet phldrT="[Текст]"/>
      <dgm:spPr/>
      <dgm:t>
        <a:bodyPr/>
        <a:lstStyle/>
        <a:p>
          <a:r>
            <a:rPr lang="uk-UA" dirty="0" smtClean="0"/>
            <a:t>Покрівлі</a:t>
          </a:r>
          <a:endParaRPr lang="uk-UA" dirty="0"/>
        </a:p>
      </dgm:t>
    </dgm:pt>
    <dgm:pt modelId="{C3B04A3F-FD0D-441E-84F5-16EBF414B56C}" type="parTrans" cxnId="{0DDEFA50-544F-47CA-A0E8-26738B4388F7}">
      <dgm:prSet/>
      <dgm:spPr/>
      <dgm:t>
        <a:bodyPr/>
        <a:lstStyle/>
        <a:p>
          <a:endParaRPr lang="uk-UA"/>
        </a:p>
      </dgm:t>
    </dgm:pt>
    <dgm:pt modelId="{AFD4C719-C091-45AA-BE82-E02EC2EF91D1}" type="sibTrans" cxnId="{0DDEFA50-544F-47CA-A0E8-26738B4388F7}">
      <dgm:prSet/>
      <dgm:spPr/>
      <dgm:t>
        <a:bodyPr/>
        <a:lstStyle/>
        <a:p>
          <a:endParaRPr lang="uk-UA"/>
        </a:p>
      </dgm:t>
    </dgm:pt>
    <dgm:pt modelId="{45E996B1-5F73-4A77-B129-9167FDA9B1F1}">
      <dgm:prSet phldrT="[Текст]"/>
      <dgm:spPr/>
      <dgm:t>
        <a:bodyPr/>
        <a:lstStyle/>
        <a:p>
          <a:r>
            <a:rPr lang="uk-UA" dirty="0" smtClean="0"/>
            <a:t>У 100 будинках на суму 150тис.грн</a:t>
          </a:r>
          <a:endParaRPr lang="uk-UA" dirty="0"/>
        </a:p>
      </dgm:t>
    </dgm:pt>
    <dgm:pt modelId="{0FF41A52-0B1C-4808-980A-92A2ACF42596}" type="parTrans" cxnId="{84A5D8E1-3FE0-4C4F-B8F4-EAB1AB2B419A}">
      <dgm:prSet/>
      <dgm:spPr/>
      <dgm:t>
        <a:bodyPr/>
        <a:lstStyle/>
        <a:p>
          <a:endParaRPr lang="uk-UA"/>
        </a:p>
      </dgm:t>
    </dgm:pt>
    <dgm:pt modelId="{F399CCB3-E298-47DC-9794-9E86875A4C48}" type="sibTrans" cxnId="{84A5D8E1-3FE0-4C4F-B8F4-EAB1AB2B419A}">
      <dgm:prSet/>
      <dgm:spPr/>
      <dgm:t>
        <a:bodyPr/>
        <a:lstStyle/>
        <a:p>
          <a:endParaRPr lang="uk-UA"/>
        </a:p>
      </dgm:t>
    </dgm:pt>
    <dgm:pt modelId="{A5439922-0DA6-4CE3-AAD8-6FD2B38BB998}">
      <dgm:prSet phldrT="[Текст]"/>
      <dgm:spPr/>
      <dgm:t>
        <a:bodyPr/>
        <a:lstStyle/>
        <a:p>
          <a:r>
            <a:rPr lang="uk-UA" dirty="0" smtClean="0"/>
            <a:t>Інженерні мережі</a:t>
          </a:r>
          <a:endParaRPr lang="uk-UA" dirty="0"/>
        </a:p>
      </dgm:t>
    </dgm:pt>
    <dgm:pt modelId="{FEE19BC3-EC71-4F55-947A-1DB58E644138}" type="parTrans" cxnId="{C4B65E05-5BBE-498F-A582-757D363E26E1}">
      <dgm:prSet/>
      <dgm:spPr/>
      <dgm:t>
        <a:bodyPr/>
        <a:lstStyle/>
        <a:p>
          <a:endParaRPr lang="uk-UA"/>
        </a:p>
      </dgm:t>
    </dgm:pt>
    <dgm:pt modelId="{AB0D1E50-ED84-4C12-914A-A7B880323713}" type="sibTrans" cxnId="{C4B65E05-5BBE-498F-A582-757D363E26E1}">
      <dgm:prSet/>
      <dgm:spPr/>
      <dgm:t>
        <a:bodyPr/>
        <a:lstStyle/>
        <a:p>
          <a:endParaRPr lang="uk-UA"/>
        </a:p>
      </dgm:t>
    </dgm:pt>
    <dgm:pt modelId="{37DB71C2-FD78-477E-AE51-0878FDEE555F}">
      <dgm:prSet phldrT="[Текст]"/>
      <dgm:spPr/>
      <dgm:t>
        <a:bodyPr/>
        <a:lstStyle/>
        <a:p>
          <a:r>
            <a:rPr lang="uk-UA" dirty="0" smtClean="0"/>
            <a:t>У 93 будинках на суму 97тис.грн.</a:t>
          </a:r>
          <a:endParaRPr lang="uk-UA" dirty="0"/>
        </a:p>
      </dgm:t>
    </dgm:pt>
    <dgm:pt modelId="{A69BC9C1-F48D-4E4D-9735-B78ACAB64FEB}" type="parTrans" cxnId="{F4C48682-A398-4DA3-A66A-E3662E4B5876}">
      <dgm:prSet/>
      <dgm:spPr/>
      <dgm:t>
        <a:bodyPr/>
        <a:lstStyle/>
        <a:p>
          <a:endParaRPr lang="uk-UA"/>
        </a:p>
      </dgm:t>
    </dgm:pt>
    <dgm:pt modelId="{ED33A9D8-CEE5-42B9-9BA1-0F40C783237E}" type="sibTrans" cxnId="{F4C48682-A398-4DA3-A66A-E3662E4B5876}">
      <dgm:prSet/>
      <dgm:spPr/>
      <dgm:t>
        <a:bodyPr/>
        <a:lstStyle/>
        <a:p>
          <a:endParaRPr lang="uk-UA"/>
        </a:p>
      </dgm:t>
    </dgm:pt>
    <dgm:pt modelId="{D5B53A4B-9A40-43A4-9A02-8728E58E7A75}" type="pres">
      <dgm:prSet presAssocID="{66E469AA-8CAA-499B-A9C5-9011203DFE4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2B32ACB-7132-4E71-8A31-C90F48BC961B}" type="pres">
      <dgm:prSet presAssocID="{90EE5699-954F-400E-8975-3140EF3E941F}" presName="comp" presStyleCnt="0"/>
      <dgm:spPr/>
    </dgm:pt>
    <dgm:pt modelId="{B3272DA5-F54B-4330-8A67-5CBDB88C7022}" type="pres">
      <dgm:prSet presAssocID="{90EE5699-954F-400E-8975-3140EF3E941F}" presName="box" presStyleLbl="node1" presStyleIdx="0" presStyleCnt="3" custLinFactNeighborX="-14433"/>
      <dgm:spPr/>
      <dgm:t>
        <a:bodyPr/>
        <a:lstStyle/>
        <a:p>
          <a:endParaRPr lang="uk-UA"/>
        </a:p>
      </dgm:t>
    </dgm:pt>
    <dgm:pt modelId="{14071380-E774-40F7-BF55-640F09F53511}" type="pres">
      <dgm:prSet presAssocID="{90EE5699-954F-400E-8975-3140EF3E941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E20568-E48D-4F28-9F41-001CD8E25468}" type="pres">
      <dgm:prSet presAssocID="{90EE5699-954F-400E-8975-3140EF3E941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C1047B-8C54-440B-992E-182AFB9FC80D}" type="pres">
      <dgm:prSet presAssocID="{4EF71E20-256E-4407-A8EC-BF1EEDD7C149}" presName="spacer" presStyleCnt="0"/>
      <dgm:spPr/>
    </dgm:pt>
    <dgm:pt modelId="{185A33FC-EA83-44F4-963E-33AC8F459391}" type="pres">
      <dgm:prSet presAssocID="{C7BA3E25-2418-4A08-907D-224157104BE0}" presName="comp" presStyleCnt="0"/>
      <dgm:spPr/>
    </dgm:pt>
    <dgm:pt modelId="{C5187EF9-5A1C-40AF-BAB6-63ECF27AA316}" type="pres">
      <dgm:prSet presAssocID="{C7BA3E25-2418-4A08-907D-224157104BE0}" presName="box" presStyleLbl="node1" presStyleIdx="1" presStyleCnt="3"/>
      <dgm:spPr/>
      <dgm:t>
        <a:bodyPr/>
        <a:lstStyle/>
        <a:p>
          <a:endParaRPr lang="uk-UA"/>
        </a:p>
      </dgm:t>
    </dgm:pt>
    <dgm:pt modelId="{F92AA022-ACEA-4692-AA0D-6B43B2BAB6BE}" type="pres">
      <dgm:prSet presAssocID="{C7BA3E25-2418-4A08-907D-224157104BE0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DAC7A2E-DBE1-4830-A1F5-42B36670ECA9}" type="pres">
      <dgm:prSet presAssocID="{C7BA3E25-2418-4A08-907D-224157104BE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F1F11D-693B-4045-8C03-0F1C5ECF0E76}" type="pres">
      <dgm:prSet presAssocID="{AFD4C719-C091-45AA-BE82-E02EC2EF91D1}" presName="spacer" presStyleCnt="0"/>
      <dgm:spPr/>
    </dgm:pt>
    <dgm:pt modelId="{C6196CE7-C9A0-41AB-9437-1727ADB32A1D}" type="pres">
      <dgm:prSet presAssocID="{A5439922-0DA6-4CE3-AAD8-6FD2B38BB998}" presName="comp" presStyleCnt="0"/>
      <dgm:spPr/>
    </dgm:pt>
    <dgm:pt modelId="{E005DDA6-F579-4DBB-9DCC-EDDD2C174406}" type="pres">
      <dgm:prSet presAssocID="{A5439922-0DA6-4CE3-AAD8-6FD2B38BB998}" presName="box" presStyleLbl="node1" presStyleIdx="2" presStyleCnt="3"/>
      <dgm:spPr/>
      <dgm:t>
        <a:bodyPr/>
        <a:lstStyle/>
        <a:p>
          <a:endParaRPr lang="uk-UA"/>
        </a:p>
      </dgm:t>
    </dgm:pt>
    <dgm:pt modelId="{9D8D9172-18B4-4707-8ECB-A0B253818AB0}" type="pres">
      <dgm:prSet presAssocID="{A5439922-0DA6-4CE3-AAD8-6FD2B38BB99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B1289DF-0499-4FDD-AAC7-A97C57D0BEAD}" type="pres">
      <dgm:prSet presAssocID="{A5439922-0DA6-4CE3-AAD8-6FD2B38BB99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4C48682-A398-4DA3-A66A-E3662E4B5876}" srcId="{A5439922-0DA6-4CE3-AAD8-6FD2B38BB998}" destId="{37DB71C2-FD78-477E-AE51-0878FDEE555F}" srcOrd="0" destOrd="0" parTransId="{A69BC9C1-F48D-4E4D-9735-B78ACAB64FEB}" sibTransId="{ED33A9D8-CEE5-42B9-9BA1-0F40C783237E}"/>
    <dgm:cxn modelId="{DF4AF337-CEAA-40EC-826F-F991C442F2E1}" type="presOf" srcId="{6139E383-6CDE-4CB1-B1C4-2E84AFE411DC}" destId="{59E20568-E48D-4F28-9F41-001CD8E25468}" srcOrd="1" destOrd="1" presId="urn:microsoft.com/office/officeart/2005/8/layout/vList4"/>
    <dgm:cxn modelId="{84A5D8E1-3FE0-4C4F-B8F4-EAB1AB2B419A}" srcId="{C7BA3E25-2418-4A08-907D-224157104BE0}" destId="{45E996B1-5F73-4A77-B129-9167FDA9B1F1}" srcOrd="0" destOrd="0" parTransId="{0FF41A52-0B1C-4808-980A-92A2ACF42596}" sibTransId="{F399CCB3-E298-47DC-9794-9E86875A4C48}"/>
    <dgm:cxn modelId="{C8EED0A2-5755-41C7-BC93-9756ADBD40D7}" type="presOf" srcId="{45E996B1-5F73-4A77-B129-9167FDA9B1F1}" destId="{4DAC7A2E-DBE1-4830-A1F5-42B36670ECA9}" srcOrd="1" destOrd="1" presId="urn:microsoft.com/office/officeart/2005/8/layout/vList4"/>
    <dgm:cxn modelId="{213B13C8-87B0-4A78-BE19-FAC9C3DE2DD9}" type="presOf" srcId="{90EE5699-954F-400E-8975-3140EF3E941F}" destId="{59E20568-E48D-4F28-9F41-001CD8E25468}" srcOrd="1" destOrd="0" presId="urn:microsoft.com/office/officeart/2005/8/layout/vList4"/>
    <dgm:cxn modelId="{1C3BD705-807C-425E-BEC9-15C24C3B72CB}" type="presOf" srcId="{45E996B1-5F73-4A77-B129-9167FDA9B1F1}" destId="{C5187EF9-5A1C-40AF-BAB6-63ECF27AA316}" srcOrd="0" destOrd="1" presId="urn:microsoft.com/office/officeart/2005/8/layout/vList4"/>
    <dgm:cxn modelId="{8487CEDC-9982-4519-8D97-1B44A697A265}" srcId="{90EE5699-954F-400E-8975-3140EF3E941F}" destId="{6139E383-6CDE-4CB1-B1C4-2E84AFE411DC}" srcOrd="0" destOrd="0" parTransId="{4C67C108-DFB7-41CC-A9B1-709B15FC3B20}" sibTransId="{DE04AFEB-99B4-4F3F-B864-03396E0DF4A0}"/>
    <dgm:cxn modelId="{C4B65E05-5BBE-498F-A582-757D363E26E1}" srcId="{66E469AA-8CAA-499B-A9C5-9011203DFE40}" destId="{A5439922-0DA6-4CE3-AAD8-6FD2B38BB998}" srcOrd="2" destOrd="0" parTransId="{FEE19BC3-EC71-4F55-947A-1DB58E644138}" sibTransId="{AB0D1E50-ED84-4C12-914A-A7B880323713}"/>
    <dgm:cxn modelId="{0DDEFA50-544F-47CA-A0E8-26738B4388F7}" srcId="{66E469AA-8CAA-499B-A9C5-9011203DFE40}" destId="{C7BA3E25-2418-4A08-907D-224157104BE0}" srcOrd="1" destOrd="0" parTransId="{C3B04A3F-FD0D-441E-84F5-16EBF414B56C}" sibTransId="{AFD4C719-C091-45AA-BE82-E02EC2EF91D1}"/>
    <dgm:cxn modelId="{9F213391-F3E1-4B08-ADC2-1D52EF43C39A}" type="presOf" srcId="{6139E383-6CDE-4CB1-B1C4-2E84AFE411DC}" destId="{B3272DA5-F54B-4330-8A67-5CBDB88C7022}" srcOrd="0" destOrd="1" presId="urn:microsoft.com/office/officeart/2005/8/layout/vList4"/>
    <dgm:cxn modelId="{FA337CB4-4708-4D88-8105-46F436367C6E}" type="presOf" srcId="{37DB71C2-FD78-477E-AE51-0878FDEE555F}" destId="{E005DDA6-F579-4DBB-9DCC-EDDD2C174406}" srcOrd="0" destOrd="1" presId="urn:microsoft.com/office/officeart/2005/8/layout/vList4"/>
    <dgm:cxn modelId="{8FDEECED-DB81-4C2E-AB89-8B1C5737A31C}" srcId="{66E469AA-8CAA-499B-A9C5-9011203DFE40}" destId="{90EE5699-954F-400E-8975-3140EF3E941F}" srcOrd="0" destOrd="0" parTransId="{B3920228-A5D0-4E6E-BDD6-3C19E7DBFF30}" sibTransId="{4EF71E20-256E-4407-A8EC-BF1EEDD7C149}"/>
    <dgm:cxn modelId="{B88E845F-6E9B-44D4-9DAE-C3450B4D3F4E}" type="presOf" srcId="{90EE5699-954F-400E-8975-3140EF3E941F}" destId="{B3272DA5-F54B-4330-8A67-5CBDB88C7022}" srcOrd="0" destOrd="0" presId="urn:microsoft.com/office/officeart/2005/8/layout/vList4"/>
    <dgm:cxn modelId="{D8AD6C06-0D32-4A2C-B8E6-4EEC3521BA7F}" type="presOf" srcId="{A5439922-0DA6-4CE3-AAD8-6FD2B38BB998}" destId="{E005DDA6-F579-4DBB-9DCC-EDDD2C174406}" srcOrd="0" destOrd="0" presId="urn:microsoft.com/office/officeart/2005/8/layout/vList4"/>
    <dgm:cxn modelId="{0E2E9691-FA80-46E2-AB24-64B154A17268}" type="presOf" srcId="{66E469AA-8CAA-499B-A9C5-9011203DFE40}" destId="{D5B53A4B-9A40-43A4-9A02-8728E58E7A75}" srcOrd="0" destOrd="0" presId="urn:microsoft.com/office/officeart/2005/8/layout/vList4"/>
    <dgm:cxn modelId="{0416D996-0D85-42A6-A10E-EB3E2119FB23}" type="presOf" srcId="{37DB71C2-FD78-477E-AE51-0878FDEE555F}" destId="{BB1289DF-0499-4FDD-AAC7-A97C57D0BEAD}" srcOrd="1" destOrd="1" presId="urn:microsoft.com/office/officeart/2005/8/layout/vList4"/>
    <dgm:cxn modelId="{0D26C92A-EB30-4915-9D77-DD806C24A850}" type="presOf" srcId="{C7BA3E25-2418-4A08-907D-224157104BE0}" destId="{4DAC7A2E-DBE1-4830-A1F5-42B36670ECA9}" srcOrd="1" destOrd="0" presId="urn:microsoft.com/office/officeart/2005/8/layout/vList4"/>
    <dgm:cxn modelId="{6B725AFC-5F53-469A-A89A-1FFC024591A8}" type="presOf" srcId="{A5439922-0DA6-4CE3-AAD8-6FD2B38BB998}" destId="{BB1289DF-0499-4FDD-AAC7-A97C57D0BEAD}" srcOrd="1" destOrd="0" presId="urn:microsoft.com/office/officeart/2005/8/layout/vList4"/>
    <dgm:cxn modelId="{C61407FE-6788-49AB-8B53-EB2AD7A65379}" type="presOf" srcId="{C7BA3E25-2418-4A08-907D-224157104BE0}" destId="{C5187EF9-5A1C-40AF-BAB6-63ECF27AA316}" srcOrd="0" destOrd="0" presId="urn:microsoft.com/office/officeart/2005/8/layout/vList4"/>
    <dgm:cxn modelId="{32C6DC21-7217-48AB-BB66-858E07C2CEAF}" type="presParOf" srcId="{D5B53A4B-9A40-43A4-9A02-8728E58E7A75}" destId="{32B32ACB-7132-4E71-8A31-C90F48BC961B}" srcOrd="0" destOrd="0" presId="urn:microsoft.com/office/officeart/2005/8/layout/vList4"/>
    <dgm:cxn modelId="{AA377673-214F-4245-A20F-D6CE5C64EA7E}" type="presParOf" srcId="{32B32ACB-7132-4E71-8A31-C90F48BC961B}" destId="{B3272DA5-F54B-4330-8A67-5CBDB88C7022}" srcOrd="0" destOrd="0" presId="urn:microsoft.com/office/officeart/2005/8/layout/vList4"/>
    <dgm:cxn modelId="{BCFF3E12-21B1-41C0-8D50-59A3540797FD}" type="presParOf" srcId="{32B32ACB-7132-4E71-8A31-C90F48BC961B}" destId="{14071380-E774-40F7-BF55-640F09F53511}" srcOrd="1" destOrd="0" presId="urn:microsoft.com/office/officeart/2005/8/layout/vList4"/>
    <dgm:cxn modelId="{3C90A3F5-E5E8-4730-850B-7C555636F66C}" type="presParOf" srcId="{32B32ACB-7132-4E71-8A31-C90F48BC961B}" destId="{59E20568-E48D-4F28-9F41-001CD8E25468}" srcOrd="2" destOrd="0" presId="urn:microsoft.com/office/officeart/2005/8/layout/vList4"/>
    <dgm:cxn modelId="{F961AB8B-7092-4C4B-A339-68862D81C9A8}" type="presParOf" srcId="{D5B53A4B-9A40-43A4-9A02-8728E58E7A75}" destId="{DBC1047B-8C54-440B-992E-182AFB9FC80D}" srcOrd="1" destOrd="0" presId="urn:microsoft.com/office/officeart/2005/8/layout/vList4"/>
    <dgm:cxn modelId="{241EA732-1F60-449D-B2AF-DDE49C04559C}" type="presParOf" srcId="{D5B53A4B-9A40-43A4-9A02-8728E58E7A75}" destId="{185A33FC-EA83-44F4-963E-33AC8F459391}" srcOrd="2" destOrd="0" presId="urn:microsoft.com/office/officeart/2005/8/layout/vList4"/>
    <dgm:cxn modelId="{7564AC36-EBE2-4735-AD3D-767DAF2B7A73}" type="presParOf" srcId="{185A33FC-EA83-44F4-963E-33AC8F459391}" destId="{C5187EF9-5A1C-40AF-BAB6-63ECF27AA316}" srcOrd="0" destOrd="0" presId="urn:microsoft.com/office/officeart/2005/8/layout/vList4"/>
    <dgm:cxn modelId="{E04903B6-15F7-45B9-BA06-304E6DDEC957}" type="presParOf" srcId="{185A33FC-EA83-44F4-963E-33AC8F459391}" destId="{F92AA022-ACEA-4692-AA0D-6B43B2BAB6BE}" srcOrd="1" destOrd="0" presId="urn:microsoft.com/office/officeart/2005/8/layout/vList4"/>
    <dgm:cxn modelId="{59F3884E-98DC-42B9-ACD7-E46A74CCE671}" type="presParOf" srcId="{185A33FC-EA83-44F4-963E-33AC8F459391}" destId="{4DAC7A2E-DBE1-4830-A1F5-42B36670ECA9}" srcOrd="2" destOrd="0" presId="urn:microsoft.com/office/officeart/2005/8/layout/vList4"/>
    <dgm:cxn modelId="{F84327F0-FD78-4CD5-A713-7CA494E84F5C}" type="presParOf" srcId="{D5B53A4B-9A40-43A4-9A02-8728E58E7A75}" destId="{0DF1F11D-693B-4045-8C03-0F1C5ECF0E76}" srcOrd="3" destOrd="0" presId="urn:microsoft.com/office/officeart/2005/8/layout/vList4"/>
    <dgm:cxn modelId="{47AD290D-915D-4CCB-B8C9-369A7E02F52D}" type="presParOf" srcId="{D5B53A4B-9A40-43A4-9A02-8728E58E7A75}" destId="{C6196CE7-C9A0-41AB-9437-1727ADB32A1D}" srcOrd="4" destOrd="0" presId="urn:microsoft.com/office/officeart/2005/8/layout/vList4"/>
    <dgm:cxn modelId="{071D9E01-2E34-4C57-B1EA-187600E17DA4}" type="presParOf" srcId="{C6196CE7-C9A0-41AB-9437-1727ADB32A1D}" destId="{E005DDA6-F579-4DBB-9DCC-EDDD2C174406}" srcOrd="0" destOrd="0" presId="urn:microsoft.com/office/officeart/2005/8/layout/vList4"/>
    <dgm:cxn modelId="{E6F227D4-3F7D-446F-872C-EC19F7D7EC91}" type="presParOf" srcId="{C6196CE7-C9A0-41AB-9437-1727ADB32A1D}" destId="{9D8D9172-18B4-4707-8ECB-A0B253818AB0}" srcOrd="1" destOrd="0" presId="urn:microsoft.com/office/officeart/2005/8/layout/vList4"/>
    <dgm:cxn modelId="{0A65D6A9-D98D-42CD-81CC-CDD46690DEC9}" type="presParOf" srcId="{C6196CE7-C9A0-41AB-9437-1727ADB32A1D}" destId="{BB1289DF-0499-4FDD-AAC7-A97C57D0BEAD}" srcOrd="2" destOrd="0" presId="urn:microsoft.com/office/officeart/2005/8/layout/vList4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00B4E-6E10-43F7-BAE6-00020FFC5502}">
      <dsp:nvSpPr>
        <dsp:cNvPr id="0" name=""/>
        <dsp:cNvSpPr/>
      </dsp:nvSpPr>
      <dsp:spPr>
        <a:xfrm>
          <a:off x="2795466" y="1800532"/>
          <a:ext cx="1511218" cy="151121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kern="1200" dirty="0" smtClean="0"/>
            <a:t>341</a:t>
          </a:r>
          <a:endParaRPr lang="uk-UA" sz="5100" kern="1200" dirty="0"/>
        </a:p>
      </dsp:txBody>
      <dsp:txXfrm>
        <a:off x="3016779" y="2021845"/>
        <a:ext cx="1068592" cy="1068592"/>
      </dsp:txXfrm>
    </dsp:sp>
    <dsp:sp modelId="{29F701E5-41A9-4983-B160-3DFC8894852C}">
      <dsp:nvSpPr>
        <dsp:cNvPr id="0" name=""/>
        <dsp:cNvSpPr/>
      </dsp:nvSpPr>
      <dsp:spPr>
        <a:xfrm rot="12900000">
          <a:off x="1823388" y="1536557"/>
          <a:ext cx="1158241" cy="4306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B5433C-E6B0-4D66-9978-6B0A62621EE4}">
      <dsp:nvSpPr>
        <dsp:cNvPr id="0" name=""/>
        <dsp:cNvSpPr/>
      </dsp:nvSpPr>
      <dsp:spPr>
        <a:xfrm>
          <a:off x="1210292" y="845473"/>
          <a:ext cx="1435657" cy="1148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46 відомчих будинків</a:t>
          </a:r>
          <a:endParaRPr lang="uk-UA" sz="1800" kern="1200" dirty="0"/>
        </a:p>
      </dsp:txBody>
      <dsp:txXfrm>
        <a:off x="1243931" y="879112"/>
        <a:ext cx="1368379" cy="1081248"/>
      </dsp:txXfrm>
    </dsp:sp>
    <dsp:sp modelId="{1004692D-9354-4774-A62D-8287CE7BF318}">
      <dsp:nvSpPr>
        <dsp:cNvPr id="0" name=""/>
        <dsp:cNvSpPr/>
      </dsp:nvSpPr>
      <dsp:spPr>
        <a:xfrm rot="16200000">
          <a:off x="2971955" y="938652"/>
          <a:ext cx="1158241" cy="4306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D41394-9500-4AB6-B63F-B47C96177090}">
      <dsp:nvSpPr>
        <dsp:cNvPr id="0" name=""/>
        <dsp:cNvSpPr/>
      </dsp:nvSpPr>
      <dsp:spPr>
        <a:xfrm>
          <a:off x="2833247" y="617"/>
          <a:ext cx="1435657" cy="1148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290 будинків Місцевих рад</a:t>
          </a:r>
          <a:endParaRPr lang="uk-UA" sz="1800" kern="1200" dirty="0"/>
        </a:p>
      </dsp:txBody>
      <dsp:txXfrm>
        <a:off x="2866886" y="34256"/>
        <a:ext cx="1368379" cy="1081248"/>
      </dsp:txXfrm>
    </dsp:sp>
    <dsp:sp modelId="{0129516B-D7FF-4AB6-BC8B-0B9077FCA60E}">
      <dsp:nvSpPr>
        <dsp:cNvPr id="0" name=""/>
        <dsp:cNvSpPr/>
      </dsp:nvSpPr>
      <dsp:spPr>
        <a:xfrm rot="19500000">
          <a:off x="4120521" y="1536557"/>
          <a:ext cx="1158241" cy="4306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9CB7DA-CF86-4447-85F0-3605CD1ABE28}">
      <dsp:nvSpPr>
        <dsp:cNvPr id="0" name=""/>
        <dsp:cNvSpPr/>
      </dsp:nvSpPr>
      <dsp:spPr>
        <a:xfrm>
          <a:off x="4456201" y="845473"/>
          <a:ext cx="1435657" cy="1148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5 будинків приватного сектору</a:t>
          </a:r>
          <a:endParaRPr lang="uk-UA" sz="1800" kern="1200" dirty="0"/>
        </a:p>
      </dsp:txBody>
      <dsp:txXfrm>
        <a:off x="4489840" y="879112"/>
        <a:ext cx="1368379" cy="1081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AD4CD-35F4-47F1-A467-28C2FC2EFCD4}">
      <dsp:nvSpPr>
        <dsp:cNvPr id="0" name=""/>
        <dsp:cNvSpPr/>
      </dsp:nvSpPr>
      <dsp:spPr>
        <a:xfrm>
          <a:off x="3634" y="992768"/>
          <a:ext cx="1652718" cy="777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Сходові клітки</a:t>
          </a:r>
          <a:endParaRPr lang="uk-UA" sz="1800" kern="1200" dirty="0"/>
        </a:p>
      </dsp:txBody>
      <dsp:txXfrm>
        <a:off x="3634" y="992768"/>
        <a:ext cx="1652718" cy="518400"/>
      </dsp:txXfrm>
    </dsp:sp>
    <dsp:sp modelId="{A5DF4BC4-C0F6-48F8-9160-D9B57948577E}">
      <dsp:nvSpPr>
        <dsp:cNvPr id="0" name=""/>
        <dsp:cNvSpPr/>
      </dsp:nvSpPr>
      <dsp:spPr>
        <a:xfrm>
          <a:off x="342143" y="1511168"/>
          <a:ext cx="1652718" cy="103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39 будинків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111,5тис.гр.</a:t>
          </a:r>
          <a:endParaRPr lang="uk-UA" sz="1800" kern="1200" dirty="0"/>
        </a:p>
      </dsp:txBody>
      <dsp:txXfrm>
        <a:off x="372510" y="1541535"/>
        <a:ext cx="1591984" cy="976066"/>
      </dsp:txXfrm>
    </dsp:sp>
    <dsp:sp modelId="{9D8A06D9-ADC2-4465-B86D-965111A7D1C5}">
      <dsp:nvSpPr>
        <dsp:cNvPr id="0" name=""/>
        <dsp:cNvSpPr/>
      </dsp:nvSpPr>
      <dsp:spPr>
        <a:xfrm>
          <a:off x="1906899" y="1046228"/>
          <a:ext cx="531157" cy="41147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1906899" y="1128524"/>
        <a:ext cx="407713" cy="246887"/>
      </dsp:txXfrm>
    </dsp:sp>
    <dsp:sp modelId="{D22D5D66-E814-4528-8611-9C6E92189F45}">
      <dsp:nvSpPr>
        <dsp:cNvPr id="0" name=""/>
        <dsp:cNvSpPr/>
      </dsp:nvSpPr>
      <dsp:spPr>
        <a:xfrm>
          <a:off x="2658538" y="992768"/>
          <a:ext cx="1652718" cy="777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Покрівлі</a:t>
          </a:r>
          <a:endParaRPr lang="uk-UA" sz="1800" kern="1200" dirty="0"/>
        </a:p>
      </dsp:txBody>
      <dsp:txXfrm>
        <a:off x="2658538" y="992768"/>
        <a:ext cx="1652718" cy="518400"/>
      </dsp:txXfrm>
    </dsp:sp>
    <dsp:sp modelId="{461F4CA5-5FB6-49F1-80FC-C5CE9AD2D2EC}">
      <dsp:nvSpPr>
        <dsp:cNvPr id="0" name=""/>
        <dsp:cNvSpPr/>
      </dsp:nvSpPr>
      <dsp:spPr>
        <a:xfrm>
          <a:off x="2997046" y="1511168"/>
          <a:ext cx="1652718" cy="103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111 буд.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157,7тис.гр.</a:t>
          </a:r>
          <a:endParaRPr lang="uk-UA" sz="1800" kern="1200" dirty="0"/>
        </a:p>
      </dsp:txBody>
      <dsp:txXfrm>
        <a:off x="3027413" y="1541535"/>
        <a:ext cx="1591984" cy="976066"/>
      </dsp:txXfrm>
    </dsp:sp>
    <dsp:sp modelId="{450BEEF6-86C6-4077-BE71-84315FE1022F}">
      <dsp:nvSpPr>
        <dsp:cNvPr id="0" name=""/>
        <dsp:cNvSpPr/>
      </dsp:nvSpPr>
      <dsp:spPr>
        <a:xfrm>
          <a:off x="4561803" y="1046228"/>
          <a:ext cx="531157" cy="41147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4561803" y="1128524"/>
        <a:ext cx="407713" cy="246887"/>
      </dsp:txXfrm>
    </dsp:sp>
    <dsp:sp modelId="{878F8AB7-C828-419E-862C-657F4F1CFA20}">
      <dsp:nvSpPr>
        <dsp:cNvPr id="0" name=""/>
        <dsp:cNvSpPr/>
      </dsp:nvSpPr>
      <dsp:spPr>
        <a:xfrm>
          <a:off x="5313441" y="992768"/>
          <a:ext cx="1652718" cy="777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Інж</a:t>
          </a:r>
          <a:r>
            <a:rPr lang="uk-UA" sz="1800" kern="1200" dirty="0" smtClean="0"/>
            <a:t>. мережі</a:t>
          </a:r>
          <a:endParaRPr lang="uk-UA" sz="1800" kern="1200" dirty="0"/>
        </a:p>
      </dsp:txBody>
      <dsp:txXfrm>
        <a:off x="5313441" y="992768"/>
        <a:ext cx="1652718" cy="518400"/>
      </dsp:txXfrm>
    </dsp:sp>
    <dsp:sp modelId="{A2B68A4B-C1DC-433F-A73C-5A7A9BB426CA}">
      <dsp:nvSpPr>
        <dsp:cNvPr id="0" name=""/>
        <dsp:cNvSpPr/>
      </dsp:nvSpPr>
      <dsp:spPr>
        <a:xfrm>
          <a:off x="5651950" y="1511168"/>
          <a:ext cx="1652718" cy="103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160 </a:t>
          </a:r>
          <a:r>
            <a:rPr lang="uk-UA" sz="1800" kern="1200" dirty="0" err="1" smtClean="0"/>
            <a:t>будинк</a:t>
          </a:r>
          <a:r>
            <a:rPr lang="uk-UA" sz="1800" kern="1200" dirty="0" smtClean="0"/>
            <a:t>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117,1тис.гр.</a:t>
          </a:r>
          <a:endParaRPr lang="uk-UA" sz="1800" kern="1200" dirty="0"/>
        </a:p>
      </dsp:txBody>
      <dsp:txXfrm>
        <a:off x="5682317" y="1541535"/>
        <a:ext cx="1591984" cy="97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6939702" cy="1214447"/>
          </a:xfrm>
          <a:solidFill>
            <a:schemeClr val="lt1">
              <a:alpha val="0"/>
            </a:schemeClr>
          </a:solidFill>
          <a:ln>
            <a:solidFill>
              <a:schemeClr val="dk1">
                <a:shade val="95000"/>
                <a:satMod val="105000"/>
                <a:alpha val="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Звіт 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ЛКП «Центральне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 про проведену роботу у 2015 році.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0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робота\Звіти директорів ЛКП 2015р\Центральне\IMG_20160219_093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2214577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:\робота\Звіти директорів ЛКП 2015р\Центральне\IMG_20160219_093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857232"/>
            <a:ext cx="242889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D:\робота\Звіти директорів ЛКП 2015р\Центральне\IMG_20160219_093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857232"/>
            <a:ext cx="2214577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388"/>
            <a:ext cx="7308304" cy="857620"/>
          </a:xfrm>
        </p:spPr>
        <p:txBody>
          <a:bodyPr/>
          <a:lstStyle/>
          <a:p>
            <a:r>
              <a:rPr lang="uk-UA" dirty="0" smtClean="0"/>
              <a:t>Покрівлі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5857892"/>
            <a:ext cx="2214578" cy="64294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Куліша, 44</a:t>
            </a:r>
            <a:endParaRPr lang="uk-UA" sz="2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5857892"/>
            <a:ext cx="2214578" cy="64294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Куліша, 42</a:t>
            </a:r>
            <a:endParaRPr lang="uk-UA" sz="2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5786454"/>
            <a:ext cx="2214578" cy="64294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Куліша, 20</a:t>
            </a:r>
            <a:endParaRPr lang="uk-UA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7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41"/>
            <a:ext cx="7314502" cy="69551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Інженерні та електричні мережі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3286124"/>
            <a:ext cx="3000396" cy="28575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err="1" smtClean="0">
                <a:solidFill>
                  <a:schemeClr val="tx1"/>
                </a:solidFill>
              </a:rPr>
              <a:t>Котлярська</a:t>
            </a:r>
            <a:r>
              <a:rPr lang="uk-UA" sz="2600" b="1" dirty="0" smtClean="0">
                <a:solidFill>
                  <a:schemeClr val="tx1"/>
                </a:solidFill>
              </a:rPr>
              <a:t>, 5</a:t>
            </a:r>
            <a:endParaRPr lang="uk-UA" sz="26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D:\робота\Звіти директорів ЛКП 2015р\Центральне\Новая папка\Котлярська,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328420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робота\Звіти директорів ЛКП 2015р\Центральне\Новая папка\Куліша 31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14356"/>
            <a:ext cx="3714755" cy="26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572132" y="3214686"/>
            <a:ext cx="3000396" cy="42862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Куліша, 31а</a:t>
            </a:r>
            <a:endParaRPr lang="uk-UA" sz="2600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D:\робота\Звіти директорів ЛКП 2015р\Центральне\Новая папка\Замарстинівська, 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643314"/>
            <a:ext cx="2500330" cy="286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робота\Звіти директорів ЛКП 2015р\Центральне\Новая папка\Шолом-Алейхема, 6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643314"/>
            <a:ext cx="233617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робота\Звіти директорів ЛКП 2015р\Центральне\Новая папка\Шолом-Алейхема, 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643314"/>
            <a:ext cx="221829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43042" y="6286520"/>
            <a:ext cx="3000396" cy="57148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err="1" smtClean="0">
                <a:solidFill>
                  <a:schemeClr val="tx1"/>
                </a:solidFill>
              </a:rPr>
              <a:t>Замарстинівська</a:t>
            </a:r>
            <a:r>
              <a:rPr lang="uk-UA" sz="2200" b="1" dirty="0" smtClean="0">
                <a:solidFill>
                  <a:schemeClr val="tx1"/>
                </a:solidFill>
              </a:rPr>
              <a:t>, 28</a:t>
            </a:r>
            <a:endParaRPr lang="uk-UA" sz="2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6286520"/>
            <a:ext cx="4714908" cy="57148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err="1" smtClean="0">
                <a:solidFill>
                  <a:schemeClr val="tx1"/>
                </a:solidFill>
              </a:rPr>
              <a:t>Шолом-Алейхема</a:t>
            </a:r>
            <a:r>
              <a:rPr lang="uk-UA" sz="2200" b="1" dirty="0" smtClean="0">
                <a:solidFill>
                  <a:schemeClr val="tx1"/>
                </a:solidFill>
              </a:rPr>
              <a:t>, 6</a:t>
            </a:r>
            <a:endParaRPr lang="uk-UA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13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286644" cy="785794"/>
          </a:xfrm>
        </p:spPr>
        <p:txBody>
          <a:bodyPr/>
          <a:lstStyle/>
          <a:p>
            <a:r>
              <a:rPr lang="uk-UA" dirty="0" smtClean="0"/>
              <a:t>Інші роботи</a:t>
            </a:r>
            <a:endParaRPr lang="ru-RU" dirty="0"/>
          </a:p>
        </p:txBody>
      </p:sp>
      <p:pic>
        <p:nvPicPr>
          <p:cNvPr id="5122" name="Picture 2" descr="D:\робота\Звіти директорів ЛКП 2015р\Центральне\Новая папка\Газова,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338182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0232" y="3286124"/>
            <a:ext cx="3000396" cy="28575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Газова, 10</a:t>
            </a:r>
            <a:endParaRPr lang="uk-UA" sz="2600" b="1" dirty="0">
              <a:solidFill>
                <a:schemeClr val="tx1"/>
              </a:solidFill>
            </a:endParaRPr>
          </a:p>
        </p:txBody>
      </p:sp>
      <p:pic>
        <p:nvPicPr>
          <p:cNvPr id="5123" name="Picture 3" descr="D:\робота\Звіти директорів ЛКП 2015р\Центральне\Новая папка\Куліша, 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695" y="857232"/>
            <a:ext cx="392430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5008" y="3286124"/>
            <a:ext cx="3000396" cy="28575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Куліша, 20</a:t>
            </a:r>
            <a:endParaRPr lang="uk-UA" sz="2600" b="1" dirty="0">
              <a:solidFill>
                <a:schemeClr val="tx1"/>
              </a:solidFill>
            </a:endParaRPr>
          </a:p>
        </p:txBody>
      </p:sp>
      <p:pic>
        <p:nvPicPr>
          <p:cNvPr id="5124" name="Picture 4" descr="D:\робота\Звіти директорів ЛКП 2015р\Центральне\Новая папка\Хмельницького 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786190"/>
            <a:ext cx="4258132" cy="253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86182" y="6286520"/>
            <a:ext cx="3286148" cy="28575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Хмельницького , 61</a:t>
            </a:r>
            <a:endParaRPr lang="uk-UA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71435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План ремонтних робіт на 2016рік.</a:t>
            </a:r>
            <a:endParaRPr lang="uk-UA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928794" y="857232"/>
          <a:ext cx="692948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152400"/>
            <a:ext cx="7286644" cy="633394"/>
          </a:xfrm>
        </p:spPr>
        <p:txBody>
          <a:bodyPr>
            <a:noAutofit/>
          </a:bodyPr>
          <a:lstStyle/>
          <a:p>
            <a:r>
              <a:rPr lang="uk-UA" sz="2000" b="1" i="1" dirty="0">
                <a:solidFill>
                  <a:srgbClr val="0033CC"/>
                </a:solidFill>
              </a:rPr>
              <a:t>Закон України </a:t>
            </a:r>
            <a:r>
              <a:rPr lang="uk-UA" sz="2000" b="1" i="1" dirty="0" err="1">
                <a:solidFill>
                  <a:srgbClr val="0033CC"/>
                </a:solidFill>
              </a:rPr>
              <a:t>“Про</a:t>
            </a:r>
            <a:r>
              <a:rPr lang="uk-UA" sz="2000" b="1" i="1" dirty="0">
                <a:solidFill>
                  <a:srgbClr val="0033CC"/>
                </a:solidFill>
              </a:rPr>
              <a:t> особливості здійснення права власності у багатоквартирному </a:t>
            </a:r>
            <a:r>
              <a:rPr lang="uk-UA" sz="2000" b="1" i="1" dirty="0" err="1">
                <a:solidFill>
                  <a:srgbClr val="0033CC"/>
                </a:solidFill>
              </a:rPr>
              <a:t>будинку”</a:t>
            </a:r>
            <a:r>
              <a:rPr lang="en-US" sz="2000" b="1" i="1" dirty="0">
                <a:solidFill>
                  <a:srgbClr val="0033CC"/>
                </a:solidFill>
              </a:rPr>
              <a:t> </a:t>
            </a:r>
            <a:r>
              <a:rPr lang="uk-UA" sz="2000" b="1" i="1" dirty="0">
                <a:solidFill>
                  <a:srgbClr val="0033CC"/>
                </a:solidFill>
              </a:rPr>
              <a:t>(№417-</a:t>
            </a:r>
            <a:r>
              <a:rPr lang="en-US" sz="2000" b="1" i="1" dirty="0">
                <a:solidFill>
                  <a:srgbClr val="0033CC"/>
                </a:solidFill>
              </a:rPr>
              <a:t>V</a:t>
            </a:r>
            <a:r>
              <a:rPr lang="uk-UA" sz="2000" b="1" i="1" dirty="0">
                <a:solidFill>
                  <a:srgbClr val="0033CC"/>
                </a:solidFill>
              </a:rPr>
              <a:t>ІІІ від 14.05.2015р</a:t>
            </a:r>
            <a:r>
              <a:rPr lang="uk-UA" sz="2000" b="1" i="1" dirty="0" smtClean="0">
                <a:solidFill>
                  <a:srgbClr val="0033CC"/>
                </a:solidFill>
              </a:rPr>
              <a:t>.)</a:t>
            </a:r>
            <a:endParaRPr lang="ru-RU" sz="2000" b="1" i="1" dirty="0">
              <a:solidFill>
                <a:srgbClr val="0033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7356" y="1000108"/>
            <a:ext cx="7286644" cy="585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Квартира в багатоквартирному будинку не може існувати без під’їзду, сходових клітин, даху (горища), фундаменту (підвалу), ліфту, електротехнічної системи, систем водопостачання, каналізації та опалення, які використовуються більш ніж одною квартирою.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Усе це називається неподільним та загальним майном,  яке перебуває в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спільній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умісній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власності фізичних або юридичних осіб.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Закон України </a:t>
            </a:r>
            <a:r>
              <a:rPr kumimoji="0" lang="uk-UA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№417 від 14.05.2015р.”Про особливості здійснення права власності у багатоквартирному </a:t>
            </a:r>
            <a:r>
              <a:rPr kumimoji="0" lang="uk-UA" sz="20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будинку”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ст. 1 визначає: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- </a:t>
            </a:r>
            <a:r>
              <a:rPr kumimoji="0" lang="uk-UA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співвласник багатоквартирного будинку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власник квартири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або нежитлового приміщення;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спільне майно б/</a:t>
            </a:r>
            <a:r>
              <a:rPr kumimoji="0" lang="uk-UA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приміщення загального користування, несучі, огороджувальні конструкції будинку, механічне, електричне, сантехнічне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інше обладнання всередині або за межами будинку, яке обслуговує більше одного житлового або нежитлового приміщення….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0"/>
            <a:ext cx="7072330" cy="857232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33CC"/>
                </a:solidFill>
              </a:rPr>
              <a:t>Форми управління</a:t>
            </a:r>
            <a:r>
              <a:rPr lang="uk-UA" sz="3200" dirty="0">
                <a:solidFill>
                  <a:srgbClr val="0033CC"/>
                </a:solidFill>
              </a:rPr>
              <a:t> б/</a:t>
            </a:r>
            <a:r>
              <a:rPr lang="uk-UA" sz="3200" dirty="0" err="1">
                <a:solidFill>
                  <a:srgbClr val="0033CC"/>
                </a:solidFill>
              </a:rPr>
              <a:t>б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7356" y="785794"/>
            <a:ext cx="7286644" cy="607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uk-UA" sz="2400" b="0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 передбачає для мешканців три можливі форми управління б/б: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Більшість співвласників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без створення  ОСББ (через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збори) </a:t>
            </a:r>
            <a:r>
              <a:rPr kumimoji="0" lang="uk-UA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обирають управителя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Якщо мешканці не обрали управителя самостійно, </a:t>
            </a:r>
            <a:r>
              <a:rPr kumimoji="0" lang="uk-UA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міська рада призначить управителя;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0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`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єднання співвласників багатоквартирного будинку;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Малоквартирним будинки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(2-10 квартир) доцільно обрати (через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збори) </a:t>
            </a:r>
            <a:r>
              <a:rPr kumimoji="0" lang="uk-UA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самостійне обслуговування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будинку, без залучення управителя.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0"/>
            <a:ext cx="7286644" cy="857232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0033CC"/>
                </a:solidFill>
              </a:rPr>
              <a:t>Обрання управителя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85918" y="714356"/>
            <a:ext cx="7358082" cy="614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3200" b="0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Більшість співвласників без ОСББ (через збори)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Рішення приймаються на загальних зборах співвласників. Для прийняття рішення достатньо більше 50% голосів пропорційно площі, що перебуває у власності;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 збори обирають представника (сусіда), який підписує договір з управителем від імені співвласників;</a:t>
            </a: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Термін дії договору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 управителем - 1 рік. Може бути автоматично продовжений на черговий однорічний строк.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Рішення зборів обов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`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язкове для виконання усіма співвласниками, незалежно від того, чи голосували вони “за” чи “проти”;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Збори співвласників можуть скликатися ініціативною групою (не менше 3-х співвласників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або управителем.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2866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0000"/>
                </a:solidFill>
              </a:rPr>
              <a:t>Співвласники отримають право вибору без створення ОСББ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7072362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57356" y="0"/>
            <a:ext cx="72866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uk-UA" sz="2600" dirty="0">
                <a:cs typeface="Arial" charset="0"/>
              </a:rPr>
              <a:t>СХЕМА </a:t>
            </a:r>
            <a:r>
              <a:rPr lang="uk-UA" sz="2600" dirty="0" smtClean="0">
                <a:cs typeface="Arial" charset="0"/>
              </a:rPr>
              <a:t>ФУНКЦІОНУВАННЯ</a:t>
            </a:r>
            <a:r>
              <a:rPr lang="en-US" sz="2600" dirty="0" smtClean="0">
                <a:cs typeface="Arial" charset="0"/>
              </a:rPr>
              <a:t> </a:t>
            </a:r>
            <a:r>
              <a:rPr lang="uk-UA" sz="2600" dirty="0" smtClean="0">
                <a:cs typeface="Arial" charset="0"/>
              </a:rPr>
              <a:t>ОСББ</a:t>
            </a:r>
            <a:endParaRPr lang="ru-RU" sz="2600" dirty="0">
              <a:cs typeface="Arial" charset="0"/>
            </a:endParaRPr>
          </a:p>
        </p:txBody>
      </p:sp>
      <p:pic>
        <p:nvPicPr>
          <p:cNvPr id="6" name="Picture 5" descr="Картинки по запросу картинки домик под зонти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24304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osbb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7200" y="381000"/>
            <a:ext cx="440055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14290"/>
            <a:ext cx="6939702" cy="121444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solidFill>
              <a:schemeClr val="dk1">
                <a:shade val="95000"/>
                <a:satMod val="105000"/>
                <a:alpha val="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Звіт ЛКП «Центральне» про проведену роботу у 2015 році.</a:t>
            </a:r>
            <a:endParaRPr kumimoji="0" lang="uk-UA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0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0057"/>
            <a:ext cx="7308482" cy="518623"/>
          </a:xfrm>
        </p:spPr>
        <p:txBody>
          <a:bodyPr>
            <a:normAutofit fontScale="90000"/>
          </a:bodyPr>
          <a:lstStyle/>
          <a:p>
            <a:r>
              <a:rPr lang="uk-UA" sz="2600" dirty="0" smtClean="0"/>
              <a:t>ЛКП «Центральне» обслуговує  житловий фонд північної частини Галицького району</a:t>
            </a:r>
            <a:endParaRPr lang="uk-UA" sz="2600" dirty="0"/>
          </a:p>
        </p:txBody>
      </p:sp>
      <p:pic>
        <p:nvPicPr>
          <p:cNvPr id="1026" name="Picture 2" descr="C:\Users\Катя\Desktop\Зв т ЛКП Центральне\Без імені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73"/>
          <a:stretch/>
        </p:blipFill>
        <p:spPr bwMode="auto">
          <a:xfrm>
            <a:off x="1907704" y="620688"/>
            <a:ext cx="7056784" cy="46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268759"/>
            <a:ext cx="1584176" cy="21602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Центральне</a:t>
            </a:r>
            <a:endParaRPr lang="uk-UA" sz="16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771800" y="1520788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07704" y="5286388"/>
            <a:ext cx="7056784" cy="1382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/>
              <a:t>В 2002 році на базі ЖЕК-302 та ЖЕК-403 було створено ЛКП «Центральне». На сьогоднішній день – це найменше ЛКП у Галицькому районі, площа території якого становить 179236,5м</a:t>
            </a:r>
            <a:r>
              <a:rPr lang="uk-UA" sz="2200" baseline="30000" dirty="0" smtClean="0"/>
              <a:t>2.</a:t>
            </a:r>
            <a:r>
              <a:rPr lang="uk-UA" sz="2200" dirty="0" smtClean="0"/>
              <a:t>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xmlns="" val="3989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0057"/>
            <a:ext cx="7308304" cy="950671"/>
          </a:xfrm>
        </p:spPr>
        <p:txBody>
          <a:bodyPr>
            <a:noAutofit/>
          </a:bodyPr>
          <a:lstStyle/>
          <a:p>
            <a:r>
              <a:rPr lang="uk-UA" sz="2400" dirty="0" smtClean="0"/>
              <a:t>Житловий фонд – це стара історична забудова, </a:t>
            </a:r>
            <a:br>
              <a:rPr lang="uk-UA" sz="2400" dirty="0" smtClean="0"/>
            </a:br>
            <a:r>
              <a:rPr lang="uk-UA" sz="2400" dirty="0" smtClean="0"/>
              <a:t>1800-1920років. </a:t>
            </a:r>
            <a:br>
              <a:rPr lang="uk-UA" sz="2400" dirty="0" smtClean="0"/>
            </a:br>
            <a:r>
              <a:rPr lang="uk-UA" sz="2400" dirty="0" smtClean="0"/>
              <a:t>Найстаріший будинок 1800р. – </a:t>
            </a:r>
            <a:r>
              <a:rPr lang="uk-UA" sz="2400" dirty="0" err="1" smtClean="0"/>
              <a:t>вул.Котлярська</a:t>
            </a:r>
            <a:r>
              <a:rPr lang="uk-UA" sz="2400" dirty="0" smtClean="0"/>
              <a:t>, 10.</a:t>
            </a:r>
            <a:endParaRPr lang="uk-UA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94570131"/>
              </p:ext>
            </p:extLst>
          </p:nvPr>
        </p:nvGraphicFramePr>
        <p:xfrm>
          <a:off x="1934344" y="1124744"/>
          <a:ext cx="710215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несколько документов 4"/>
          <p:cNvSpPr/>
          <p:nvPr/>
        </p:nvSpPr>
        <p:spPr>
          <a:xfrm>
            <a:off x="1979712" y="4653136"/>
            <a:ext cx="6984776" cy="2016224"/>
          </a:xfrm>
          <a:prstGeom prst="flowChartMultidocumen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 території ЛКП розміщено 341 будинок різних форм власності. ЛКП обслуговує 290 будинків, в яких проживає 8274 </a:t>
            </a:r>
            <a:r>
              <a:rPr lang="uk-UA" sz="2400" dirty="0"/>
              <a:t>м</a:t>
            </a:r>
            <a:r>
              <a:rPr lang="uk-UA" sz="2400" dirty="0" smtClean="0"/>
              <a:t>ешканців.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3172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348"/>
            <a:ext cx="5601103" cy="762356"/>
          </a:xfrm>
        </p:spPr>
        <p:txBody>
          <a:bodyPr/>
          <a:lstStyle/>
          <a:p>
            <a:r>
              <a:rPr lang="uk-UA" dirty="0" smtClean="0"/>
              <a:t>Штат працівників ЛКП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3714752"/>
            <a:ext cx="6984776" cy="29546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/>
              <a:t>Через відсутність бюджетного фінансування ЛКП проводить виплату зарплати працівникам за рахунок власних коштів. Таким чином штат працівників постійно скорочується. Відтак, у 201</a:t>
            </a:r>
            <a:r>
              <a:rPr lang="en-US" sz="2200" dirty="0" smtClean="0"/>
              <a:t>5</a:t>
            </a:r>
            <a:r>
              <a:rPr lang="uk-UA" sz="2200" dirty="0" smtClean="0"/>
              <a:t>р. штатна чисельність працюючих на </a:t>
            </a:r>
            <a:r>
              <a:rPr lang="uk-UA" sz="2200" dirty="0" err="1" smtClean="0"/>
              <a:t>під-ві</a:t>
            </a:r>
            <a:r>
              <a:rPr lang="uk-UA" sz="2200" dirty="0" smtClean="0"/>
              <a:t> є на 19 осіб меншою у порівнянні із 2008роком. Окрім цього на ЛКП є </a:t>
            </a:r>
            <a:r>
              <a:rPr lang="en-US" sz="2200" dirty="0" smtClean="0"/>
              <a:t>8</a:t>
            </a:r>
            <a:r>
              <a:rPr lang="uk-UA" sz="2200" dirty="0" smtClean="0"/>
              <a:t> вільних вакансій. Запрошуємо на роботу двірників, покрівельників, столяра і сажотрусів.</a:t>
            </a:r>
            <a:endParaRPr lang="uk-UA" sz="2200" dirty="0"/>
          </a:p>
        </p:txBody>
      </p:sp>
      <p:pic>
        <p:nvPicPr>
          <p:cNvPr id="11" name="Picture 38" descr="AG0003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6799" y="15353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1857356" y="785794"/>
          <a:ext cx="7286644" cy="32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трелка вправо с вырезом 11"/>
          <p:cNvSpPr/>
          <p:nvPr/>
        </p:nvSpPr>
        <p:spPr>
          <a:xfrm rot="725986">
            <a:off x="2784054" y="1649201"/>
            <a:ext cx="5572164" cy="571504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 rot="836591">
            <a:off x="3802656" y="1529272"/>
            <a:ext cx="864096" cy="242402"/>
          </a:xfrm>
          <a:prstGeom prst="rect">
            <a:avLst/>
          </a:prstGeom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-19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 rot="667531">
            <a:off x="6233566" y="2009578"/>
            <a:ext cx="864096" cy="27583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531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278" y="1"/>
            <a:ext cx="5373216" cy="764703"/>
          </a:xfrm>
        </p:spPr>
        <p:txBody>
          <a:bodyPr>
            <a:normAutofit/>
          </a:bodyPr>
          <a:lstStyle/>
          <a:p>
            <a:r>
              <a:rPr lang="uk-UA" dirty="0" smtClean="0"/>
              <a:t>Мета роботи ЛКП</a:t>
            </a:r>
            <a:endParaRPr lang="uk-UA" dirty="0"/>
          </a:p>
        </p:txBody>
      </p:sp>
      <p:pic>
        <p:nvPicPr>
          <p:cNvPr id="4" name="Picture 35" descr="BD0620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90872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Катя\Desktop\Звіти директорів ЛКП 2012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794" y="913625"/>
            <a:ext cx="1583624" cy="986977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4139952" y="1340767"/>
            <a:ext cx="262986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139952" y="2996951"/>
            <a:ext cx="262986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5" name="Picture 3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794" y="2572008"/>
            <a:ext cx="1397592" cy="8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6985845" y="1124744"/>
            <a:ext cx="1986426" cy="201622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/>
          </a:p>
          <a:p>
            <a:pPr algn="ctr"/>
            <a:r>
              <a:rPr lang="uk-UA" sz="2400" b="1" dirty="0" smtClean="0"/>
              <a:t>ЛКП</a:t>
            </a:r>
            <a:endParaRPr lang="uk-UA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3" y="3645024"/>
            <a:ext cx="7064567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Основним  джерелом доходу ЛКП є оплата мешканцями за послуги з утримання будинків та прибудинкових територій.</a:t>
            </a:r>
            <a:endParaRPr lang="uk-UA" sz="20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139952" y="4487624"/>
            <a:ext cx="2629869" cy="52555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Тому:</a:t>
            </a:r>
            <a:endParaRPr lang="uk-UA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922602" y="5157192"/>
            <a:ext cx="7064567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tx1"/>
                </a:solidFill>
              </a:rPr>
              <a:t>Діяльність спрямована на забезпечення експлуатації та ремонту будинків, з метою створення нормального, безпечного та комфортного проживання мешканців.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7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0"/>
            <a:ext cx="7284043" cy="6429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Структура видатків ЛКП</a:t>
            </a:r>
            <a:endParaRPr lang="uk-UA" dirty="0"/>
          </a:p>
        </p:txBody>
      </p:sp>
      <p:sp>
        <p:nvSpPr>
          <p:cNvPr id="3" name="Рамка 2"/>
          <p:cNvSpPr/>
          <p:nvPr/>
        </p:nvSpPr>
        <p:spPr>
          <a:xfrm>
            <a:off x="2071670" y="714356"/>
            <a:ext cx="6858048" cy="1143008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solidFill>
                  <a:schemeClr val="tx1"/>
                </a:solidFill>
              </a:rPr>
              <a:t>Загальні витрати ЛКП у 201</a:t>
            </a:r>
            <a:r>
              <a:rPr lang="en-US" sz="3000" dirty="0" smtClean="0">
                <a:solidFill>
                  <a:schemeClr val="tx1"/>
                </a:solidFill>
              </a:rPr>
              <a:t>5</a:t>
            </a:r>
            <a:r>
              <a:rPr lang="uk-UA" sz="3000" dirty="0" smtClean="0">
                <a:solidFill>
                  <a:schemeClr val="tx1"/>
                </a:solidFill>
              </a:rPr>
              <a:t>р. – </a:t>
            </a:r>
            <a:r>
              <a:rPr lang="en-US" sz="3000" dirty="0" smtClean="0">
                <a:solidFill>
                  <a:schemeClr val="tx1"/>
                </a:solidFill>
              </a:rPr>
              <a:t>4092.7</a:t>
            </a:r>
            <a:r>
              <a:rPr lang="uk-UA" sz="3000" dirty="0" smtClean="0">
                <a:solidFill>
                  <a:schemeClr val="tx1"/>
                </a:solidFill>
              </a:rPr>
              <a:t> </a:t>
            </a:r>
            <a:r>
              <a:rPr lang="uk-UA" sz="3000" dirty="0" err="1" smtClean="0">
                <a:solidFill>
                  <a:schemeClr val="tx1"/>
                </a:solidFill>
              </a:rPr>
              <a:t>тис.грн</a:t>
            </a:r>
            <a:endParaRPr lang="uk-UA" sz="3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428868"/>
            <a:ext cx="1571636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Сплата податків, </a:t>
            </a:r>
          </a:p>
          <a:p>
            <a:pPr algn="ctr"/>
            <a:r>
              <a:rPr lang="uk-UA" sz="2400" dirty="0" smtClean="0"/>
              <a:t>інші: </a:t>
            </a:r>
            <a:r>
              <a:rPr lang="en-US" sz="2400" dirty="0" smtClean="0"/>
              <a:t>559.9</a:t>
            </a:r>
            <a:endParaRPr lang="uk-UA" sz="2400" dirty="0"/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rot="5400000">
            <a:off x="3750466" y="678638"/>
            <a:ext cx="571502" cy="2928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rot="5400000">
            <a:off x="3286120" y="1857370"/>
            <a:ext cx="2214581" cy="2214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28794" y="4071942"/>
            <a:ext cx="1357322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 smtClean="0"/>
              <a:t>Електро-енергія</a:t>
            </a:r>
            <a:r>
              <a:rPr lang="uk-UA" sz="2400" dirty="0" smtClean="0"/>
              <a:t> </a:t>
            </a:r>
            <a:r>
              <a:rPr lang="en-US" sz="2400" dirty="0" smtClean="0"/>
              <a:t>311.4</a:t>
            </a:r>
            <a:endParaRPr lang="uk-UA" sz="2400" dirty="0"/>
          </a:p>
        </p:txBody>
      </p:sp>
      <p:cxnSp>
        <p:nvCxnSpPr>
          <p:cNvPr id="13" name="Прямая со стрелкой 12"/>
          <p:cNvCxnSpPr>
            <a:stCxn id="3" idx="2"/>
            <a:endCxn id="16" idx="0"/>
          </p:cNvCxnSpPr>
          <p:nvPr/>
        </p:nvCxnSpPr>
        <p:spPr>
          <a:xfrm rot="5400000">
            <a:off x="3679025" y="2321711"/>
            <a:ext cx="2286016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28992" y="4143380"/>
            <a:ext cx="1428760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Аварійка: </a:t>
            </a:r>
            <a:r>
              <a:rPr lang="en-US" sz="2400" dirty="0" smtClean="0"/>
              <a:t>54.6</a:t>
            </a:r>
            <a:endParaRPr lang="uk-UA" sz="2400" dirty="0"/>
          </a:p>
        </p:txBody>
      </p:sp>
      <p:cxnSp>
        <p:nvCxnSpPr>
          <p:cNvPr id="17" name="Прямая со стрелкой 16"/>
          <p:cNvCxnSpPr>
            <a:stCxn id="3" idx="2"/>
          </p:cNvCxnSpPr>
          <p:nvPr/>
        </p:nvCxnSpPr>
        <p:spPr>
          <a:xfrm rot="5400000">
            <a:off x="4321971" y="2964659"/>
            <a:ext cx="2286019" cy="71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00628" y="4143380"/>
            <a:ext cx="1071570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Вивіз ТПВ: </a:t>
            </a:r>
            <a:r>
              <a:rPr lang="en-US" sz="2400" dirty="0" smtClean="0"/>
              <a:t>477.5</a:t>
            </a:r>
            <a:endParaRPr lang="uk-UA" sz="2400" dirty="0"/>
          </a:p>
        </p:txBody>
      </p:sp>
      <p:cxnSp>
        <p:nvCxnSpPr>
          <p:cNvPr id="26" name="Прямая со стрелкой 25"/>
          <p:cNvCxnSpPr>
            <a:stCxn id="3" idx="2"/>
          </p:cNvCxnSpPr>
          <p:nvPr/>
        </p:nvCxnSpPr>
        <p:spPr>
          <a:xfrm rot="16200000" flipH="1">
            <a:off x="4750593" y="2607465"/>
            <a:ext cx="3286150" cy="17859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572264" y="5143512"/>
            <a:ext cx="2357454" cy="142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Придбані матеріали, </a:t>
            </a:r>
          </a:p>
          <a:p>
            <a:pPr algn="ctr"/>
            <a:r>
              <a:rPr lang="uk-UA" sz="2400" dirty="0" smtClean="0"/>
              <a:t>виконані роботи 573,2</a:t>
            </a:r>
            <a:endParaRPr lang="uk-UA" sz="2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286644" y="2857496"/>
            <a:ext cx="150019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Заробітна плата:          </a:t>
            </a:r>
            <a:r>
              <a:rPr lang="en-US" sz="2000" dirty="0" smtClean="0"/>
              <a:t>1549.7</a:t>
            </a:r>
            <a:endParaRPr lang="uk-UA" sz="2000" dirty="0"/>
          </a:p>
        </p:txBody>
      </p:sp>
      <p:cxnSp>
        <p:nvCxnSpPr>
          <p:cNvPr id="43" name="Прямая со стрелкой 42"/>
          <p:cNvCxnSpPr>
            <a:stCxn id="3" idx="2"/>
            <a:endCxn id="42" idx="1"/>
          </p:cNvCxnSpPr>
          <p:nvPr/>
        </p:nvCxnSpPr>
        <p:spPr>
          <a:xfrm rot="16200000" flipH="1">
            <a:off x="5643570" y="1714488"/>
            <a:ext cx="1500198" cy="1785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Штриховая стрелка вправо 47"/>
          <p:cNvSpPr/>
          <p:nvPr/>
        </p:nvSpPr>
        <p:spPr>
          <a:xfrm rot="10800000">
            <a:off x="5053018" y="5767406"/>
            <a:ext cx="1071570" cy="57150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Штриховая стрелка вправо 48"/>
          <p:cNvSpPr/>
          <p:nvPr/>
        </p:nvSpPr>
        <p:spPr>
          <a:xfrm rot="10800000">
            <a:off x="5205418" y="5919806"/>
            <a:ext cx="1071570" cy="57150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Штриховая стрелка вправо 49"/>
          <p:cNvSpPr/>
          <p:nvPr/>
        </p:nvSpPr>
        <p:spPr>
          <a:xfrm rot="10800000">
            <a:off x="5357818" y="6072206"/>
            <a:ext cx="1071570" cy="57150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Загнутый угол 50"/>
          <p:cNvSpPr/>
          <p:nvPr/>
        </p:nvSpPr>
        <p:spPr>
          <a:xfrm>
            <a:off x="1928794" y="5357826"/>
            <a:ext cx="3071834" cy="1285884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 dirty="0" smtClean="0"/>
          </a:p>
          <a:p>
            <a:pPr algn="ctr"/>
            <a:r>
              <a:rPr lang="uk-UA" sz="2200" dirty="0" err="1" smtClean="0"/>
              <a:t>Сх.клітки</a:t>
            </a:r>
            <a:r>
              <a:rPr lang="uk-UA" sz="2200" dirty="0" smtClean="0"/>
              <a:t>, покрівлі, </a:t>
            </a:r>
          </a:p>
          <a:p>
            <a:pPr algn="ctr"/>
            <a:r>
              <a:rPr lang="uk-UA" sz="2200" dirty="0" smtClean="0"/>
              <a:t>інженерні мережі, </a:t>
            </a:r>
            <a:r>
              <a:rPr lang="ru-RU" sz="2200" dirty="0" smtClean="0"/>
              <a:t>та </a:t>
            </a:r>
            <a:r>
              <a:rPr lang="uk-UA" sz="2200" dirty="0" smtClean="0"/>
              <a:t>інші роботи.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xmlns="" val="36877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6202"/>
            <a:ext cx="7308304" cy="820510"/>
          </a:xfrm>
        </p:spPr>
        <p:txBody>
          <a:bodyPr>
            <a:normAutofit/>
          </a:bodyPr>
          <a:lstStyle/>
          <a:p>
            <a:r>
              <a:rPr lang="uk-UA" sz="3400" dirty="0" smtClean="0"/>
              <a:t>У 2015році виконано наступні роботи</a:t>
            </a:r>
            <a:endParaRPr lang="uk-UA" sz="3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697440616"/>
              </p:ext>
            </p:extLst>
          </p:nvPr>
        </p:nvGraphicFramePr>
        <p:xfrm>
          <a:off x="1835696" y="464329"/>
          <a:ext cx="7308304" cy="354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5916314" y="3411131"/>
            <a:ext cx="1652718" cy="777599"/>
            <a:chOff x="3634" y="992768"/>
            <a:chExt cx="1652718" cy="777599"/>
          </a:xfrm>
          <a:solidFill>
            <a:srgbClr val="C00000"/>
          </a:solidFill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634" y="992768"/>
              <a:ext cx="1652718" cy="777599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3634" y="992768"/>
              <a:ext cx="1652718" cy="518400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kern="1200" dirty="0" smtClean="0"/>
                <a:t>Інші роботи</a:t>
              </a:r>
              <a:endParaRPr lang="uk-UA" sz="1800" kern="12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254823" y="3929531"/>
            <a:ext cx="1652718" cy="1036800"/>
            <a:chOff x="342143" y="1511168"/>
            <a:chExt cx="1652718" cy="1036800"/>
          </a:xfrm>
          <a:solidFill>
            <a:schemeClr val="bg1"/>
          </a:solidFill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42143" y="1511168"/>
              <a:ext cx="1652718" cy="103680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Скругленный прямоугольник 6"/>
            <p:cNvSpPr/>
            <p:nvPr/>
          </p:nvSpPr>
          <p:spPr>
            <a:xfrm>
              <a:off x="372510" y="1541535"/>
              <a:ext cx="1591984" cy="97606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dirty="0" smtClean="0"/>
                <a:t>33,8 </a:t>
              </a:r>
              <a:r>
                <a:rPr lang="uk-UA" dirty="0" err="1" smtClean="0"/>
                <a:t>тис.грн</a:t>
              </a:r>
              <a:endParaRPr lang="uk-UA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050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обота\Звіти директорів ЛКП 2015р\Центральне\IMG_20160219_092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85794"/>
            <a:ext cx="2250297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:\робота\Звіти директорів ЛКП 2015р\Центральне\IMG_20160219_092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85794"/>
            <a:ext cx="2286000" cy="427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робота\Звіти директорів ЛКП 2015р\Центральне\IMG_20160219_092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785794"/>
            <a:ext cx="2286000" cy="427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6202"/>
            <a:ext cx="7308304" cy="6764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Сходові клітки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5000636"/>
            <a:ext cx="2357454" cy="8572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Під  дубом, 9</a:t>
            </a:r>
            <a:endParaRPr lang="uk-UA" sz="2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5072074"/>
            <a:ext cx="4643470" cy="71438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err="1" smtClean="0">
                <a:solidFill>
                  <a:schemeClr val="tx1"/>
                </a:solidFill>
              </a:rPr>
              <a:t>Шолом-Алейхема</a:t>
            </a:r>
            <a:r>
              <a:rPr lang="uk-UA" sz="2600" b="1" dirty="0" smtClean="0">
                <a:solidFill>
                  <a:schemeClr val="tx1"/>
                </a:solidFill>
              </a:rPr>
              <a:t>, 4</a:t>
            </a:r>
            <a:endParaRPr lang="uk-UA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1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робота\Звіти директорів ЛКП 2015р\Центральне\IMG_20160219_092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28"/>
            <a:ext cx="4683073" cy="2634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робота\Звіти директорів ЛКП 2015р\Центральне\IMG_20160219_092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429000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робота\Звіти директорів ЛКП 2015р\Центральне\IMG_20160219_092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00438"/>
            <a:ext cx="326225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86116" y="2857496"/>
            <a:ext cx="4643470" cy="50006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Під дубом, 9</a:t>
            </a:r>
            <a:endParaRPr lang="uk-UA" sz="2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857892"/>
            <a:ext cx="5500726" cy="71438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Під дубом, 7</a:t>
            </a:r>
            <a:endParaRPr lang="uk-UA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726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Звіт ЛКП «Центральне» про проведену роботу у 2015 році.</vt:lpstr>
      <vt:lpstr>ЛКП «Центральне» обслуговує  житловий фонд північної частини Галицького району</vt:lpstr>
      <vt:lpstr>Житловий фонд – це стара історична забудова,  1800-1920років.  Найстаріший будинок 1800р. – вул.Котлярська, 10.</vt:lpstr>
      <vt:lpstr>Штат працівників ЛКП</vt:lpstr>
      <vt:lpstr>Мета роботи ЛКП</vt:lpstr>
      <vt:lpstr>Структура видатків ЛКП</vt:lpstr>
      <vt:lpstr>У 2015році виконано наступні роботи</vt:lpstr>
      <vt:lpstr>Сходові клітки</vt:lpstr>
      <vt:lpstr>Слайд 9</vt:lpstr>
      <vt:lpstr>Покрівлі</vt:lpstr>
      <vt:lpstr>Інженерні та електричні мережі</vt:lpstr>
      <vt:lpstr>Інші роботи</vt:lpstr>
      <vt:lpstr>План ремонтних робіт на 2016рік.</vt:lpstr>
      <vt:lpstr>Закон України “Про особливості здійснення права власності у багатоквартирному будинку” (№417-VІІІ від 14.05.2015р.)</vt:lpstr>
      <vt:lpstr>Форми управління б/б</vt:lpstr>
      <vt:lpstr>Обрання управителя</vt:lpstr>
      <vt:lpstr>Співвласники отримають право вибору без створення ОСББ</vt:lpstr>
      <vt:lpstr>СХЕМА ФУНКЦІОНУВАННЯ ОСББ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Паша</cp:lastModifiedBy>
  <cp:revision>53</cp:revision>
  <dcterms:created xsi:type="dcterms:W3CDTF">2013-02-03T19:43:05Z</dcterms:created>
  <dcterms:modified xsi:type="dcterms:W3CDTF">2016-03-10T10:37:31Z</dcterms:modified>
</cp:coreProperties>
</file>